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nantason" charset="1" panose="000000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Relationship Id="rId5" Target="../media/image8.jpeg" Type="http://schemas.openxmlformats.org/officeDocument/2006/relationships/image"/><Relationship Id="rId6" Target="../media/image9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jpeg" Type="http://schemas.openxmlformats.org/officeDocument/2006/relationships/image"/><Relationship Id="rId4" Target="../media/image12.jpeg" Type="http://schemas.openxmlformats.org/officeDocument/2006/relationships/image"/><Relationship Id="rId5" Target="../media/image13.jpeg" Type="http://schemas.openxmlformats.org/officeDocument/2006/relationships/image"/><Relationship Id="rId6" Target="../media/image1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5.jpeg" Type="http://schemas.openxmlformats.org/officeDocument/2006/relationships/image"/><Relationship Id="rId4" Target="../media/image16.jpeg" Type="http://schemas.openxmlformats.org/officeDocument/2006/relationships/image"/><Relationship Id="rId5" Target="../media/image17.jpeg" Type="http://schemas.openxmlformats.org/officeDocument/2006/relationships/image"/><Relationship Id="rId6" Target="../media/image1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717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44978" y="6166967"/>
            <a:ext cx="4009737" cy="3249957"/>
            <a:chOff x="0" y="0"/>
            <a:chExt cx="976446" cy="7914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6446" cy="791425"/>
            </a:xfrm>
            <a:custGeom>
              <a:avLst/>
              <a:gdLst/>
              <a:ahLst/>
              <a:cxnLst/>
              <a:rect r="r" b="b" t="t" l="l"/>
              <a:pathLst>
                <a:path h="791425" w="976446">
                  <a:moveTo>
                    <a:pt x="44408" y="0"/>
                  </a:moveTo>
                  <a:lnTo>
                    <a:pt x="932038" y="0"/>
                  </a:lnTo>
                  <a:cubicBezTo>
                    <a:pt x="943816" y="0"/>
                    <a:pt x="955111" y="4679"/>
                    <a:pt x="963439" y="13007"/>
                  </a:cubicBezTo>
                  <a:cubicBezTo>
                    <a:pt x="971767" y="21335"/>
                    <a:pt x="976446" y="32630"/>
                    <a:pt x="976446" y="44408"/>
                  </a:cubicBezTo>
                  <a:lnTo>
                    <a:pt x="976446" y="747017"/>
                  </a:lnTo>
                  <a:cubicBezTo>
                    <a:pt x="976446" y="771543"/>
                    <a:pt x="956564" y="791425"/>
                    <a:pt x="932038" y="791425"/>
                  </a:cubicBezTo>
                  <a:lnTo>
                    <a:pt x="44408" y="791425"/>
                  </a:lnTo>
                  <a:cubicBezTo>
                    <a:pt x="19882" y="791425"/>
                    <a:pt x="0" y="771543"/>
                    <a:pt x="0" y="747017"/>
                  </a:cubicBezTo>
                  <a:lnTo>
                    <a:pt x="0" y="44408"/>
                  </a:lnTo>
                  <a:cubicBezTo>
                    <a:pt x="0" y="19882"/>
                    <a:pt x="19882" y="0"/>
                    <a:pt x="44408" y="0"/>
                  </a:cubicBezTo>
                  <a:close/>
                </a:path>
              </a:pathLst>
            </a:custGeom>
            <a:blipFill>
              <a:blip r:embed="rId3"/>
              <a:stretch>
                <a:fillRect l="-4022" t="0" r="-4022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4880999" y="6166967"/>
            <a:ext cx="3977889" cy="3249957"/>
            <a:chOff x="0" y="0"/>
            <a:chExt cx="968690" cy="7914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68690" cy="791425"/>
            </a:xfrm>
            <a:custGeom>
              <a:avLst/>
              <a:gdLst/>
              <a:ahLst/>
              <a:cxnLst/>
              <a:rect r="r" b="b" t="t" l="l"/>
              <a:pathLst>
                <a:path h="791425" w="968690">
                  <a:moveTo>
                    <a:pt x="44763" y="0"/>
                  </a:moveTo>
                  <a:lnTo>
                    <a:pt x="923927" y="0"/>
                  </a:lnTo>
                  <a:cubicBezTo>
                    <a:pt x="935799" y="0"/>
                    <a:pt x="947185" y="4716"/>
                    <a:pt x="955579" y="13111"/>
                  </a:cubicBezTo>
                  <a:cubicBezTo>
                    <a:pt x="963974" y="21506"/>
                    <a:pt x="968690" y="32891"/>
                    <a:pt x="968690" y="44763"/>
                  </a:cubicBezTo>
                  <a:lnTo>
                    <a:pt x="968690" y="746662"/>
                  </a:lnTo>
                  <a:cubicBezTo>
                    <a:pt x="968690" y="758534"/>
                    <a:pt x="963974" y="769920"/>
                    <a:pt x="955579" y="778315"/>
                  </a:cubicBezTo>
                  <a:cubicBezTo>
                    <a:pt x="947185" y="786709"/>
                    <a:pt x="935799" y="791425"/>
                    <a:pt x="923927" y="791425"/>
                  </a:cubicBezTo>
                  <a:lnTo>
                    <a:pt x="44763" y="791425"/>
                  </a:lnTo>
                  <a:cubicBezTo>
                    <a:pt x="32891" y="791425"/>
                    <a:pt x="21506" y="786709"/>
                    <a:pt x="13111" y="778315"/>
                  </a:cubicBezTo>
                  <a:cubicBezTo>
                    <a:pt x="4716" y="769920"/>
                    <a:pt x="0" y="758534"/>
                    <a:pt x="0" y="746662"/>
                  </a:cubicBezTo>
                  <a:lnTo>
                    <a:pt x="0" y="44763"/>
                  </a:lnTo>
                  <a:cubicBezTo>
                    <a:pt x="0" y="32891"/>
                    <a:pt x="4716" y="21506"/>
                    <a:pt x="13111" y="13111"/>
                  </a:cubicBezTo>
                  <a:cubicBezTo>
                    <a:pt x="21506" y="4716"/>
                    <a:pt x="32891" y="0"/>
                    <a:pt x="44763" y="0"/>
                  </a:cubicBezTo>
                  <a:close/>
                </a:path>
              </a:pathLst>
            </a:custGeom>
            <a:blipFill>
              <a:blip r:embed="rId4"/>
              <a:stretch>
                <a:fillRect l="-4454" t="0" r="-4454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287513" y="6166967"/>
            <a:ext cx="3977889" cy="3249957"/>
            <a:chOff x="0" y="0"/>
            <a:chExt cx="968690" cy="79142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68690" cy="791425"/>
            </a:xfrm>
            <a:custGeom>
              <a:avLst/>
              <a:gdLst/>
              <a:ahLst/>
              <a:cxnLst/>
              <a:rect r="r" b="b" t="t" l="l"/>
              <a:pathLst>
                <a:path h="791425" w="968690">
                  <a:moveTo>
                    <a:pt x="44763" y="0"/>
                  </a:moveTo>
                  <a:lnTo>
                    <a:pt x="923927" y="0"/>
                  </a:lnTo>
                  <a:cubicBezTo>
                    <a:pt x="935799" y="0"/>
                    <a:pt x="947185" y="4716"/>
                    <a:pt x="955579" y="13111"/>
                  </a:cubicBezTo>
                  <a:cubicBezTo>
                    <a:pt x="963974" y="21506"/>
                    <a:pt x="968690" y="32891"/>
                    <a:pt x="968690" y="44763"/>
                  </a:cubicBezTo>
                  <a:lnTo>
                    <a:pt x="968690" y="746662"/>
                  </a:lnTo>
                  <a:cubicBezTo>
                    <a:pt x="968690" y="758534"/>
                    <a:pt x="963974" y="769920"/>
                    <a:pt x="955579" y="778315"/>
                  </a:cubicBezTo>
                  <a:cubicBezTo>
                    <a:pt x="947185" y="786709"/>
                    <a:pt x="935799" y="791425"/>
                    <a:pt x="923927" y="791425"/>
                  </a:cubicBezTo>
                  <a:lnTo>
                    <a:pt x="44763" y="791425"/>
                  </a:lnTo>
                  <a:cubicBezTo>
                    <a:pt x="32891" y="791425"/>
                    <a:pt x="21506" y="786709"/>
                    <a:pt x="13111" y="778315"/>
                  </a:cubicBezTo>
                  <a:cubicBezTo>
                    <a:pt x="4716" y="769920"/>
                    <a:pt x="0" y="758534"/>
                    <a:pt x="0" y="746662"/>
                  </a:cubicBezTo>
                  <a:lnTo>
                    <a:pt x="0" y="44763"/>
                  </a:lnTo>
                  <a:cubicBezTo>
                    <a:pt x="0" y="32891"/>
                    <a:pt x="4716" y="21506"/>
                    <a:pt x="13111" y="13111"/>
                  </a:cubicBezTo>
                  <a:cubicBezTo>
                    <a:pt x="21506" y="4716"/>
                    <a:pt x="32891" y="0"/>
                    <a:pt x="44763" y="0"/>
                  </a:cubicBezTo>
                  <a:close/>
                </a:path>
              </a:pathLst>
            </a:custGeom>
            <a:blipFill>
              <a:blip r:embed="rId5"/>
              <a:stretch>
                <a:fillRect l="-4467" t="0" r="-4467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755383" y="6166967"/>
            <a:ext cx="4097321" cy="3249957"/>
            <a:chOff x="0" y="0"/>
            <a:chExt cx="997774" cy="79142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97774" cy="791425"/>
            </a:xfrm>
            <a:custGeom>
              <a:avLst/>
              <a:gdLst/>
              <a:ahLst/>
              <a:cxnLst/>
              <a:rect r="r" b="b" t="t" l="l"/>
              <a:pathLst>
                <a:path h="791425" w="997774">
                  <a:moveTo>
                    <a:pt x="43459" y="0"/>
                  </a:moveTo>
                  <a:lnTo>
                    <a:pt x="954316" y="0"/>
                  </a:lnTo>
                  <a:cubicBezTo>
                    <a:pt x="965842" y="0"/>
                    <a:pt x="976895" y="4579"/>
                    <a:pt x="985045" y="12729"/>
                  </a:cubicBezTo>
                  <a:cubicBezTo>
                    <a:pt x="993196" y="20879"/>
                    <a:pt x="997774" y="31933"/>
                    <a:pt x="997774" y="43459"/>
                  </a:cubicBezTo>
                  <a:lnTo>
                    <a:pt x="997774" y="747967"/>
                  </a:lnTo>
                  <a:cubicBezTo>
                    <a:pt x="997774" y="759493"/>
                    <a:pt x="993196" y="770547"/>
                    <a:pt x="985045" y="778697"/>
                  </a:cubicBezTo>
                  <a:cubicBezTo>
                    <a:pt x="976895" y="786847"/>
                    <a:pt x="965842" y="791425"/>
                    <a:pt x="954316" y="791425"/>
                  </a:cubicBezTo>
                  <a:lnTo>
                    <a:pt x="43459" y="791425"/>
                  </a:lnTo>
                  <a:cubicBezTo>
                    <a:pt x="19457" y="791425"/>
                    <a:pt x="0" y="771968"/>
                    <a:pt x="0" y="747967"/>
                  </a:cubicBezTo>
                  <a:lnTo>
                    <a:pt x="0" y="43459"/>
                  </a:lnTo>
                  <a:cubicBezTo>
                    <a:pt x="0" y="19457"/>
                    <a:pt x="19457" y="0"/>
                    <a:pt x="43459" y="0"/>
                  </a:cubicBezTo>
                  <a:close/>
                </a:path>
              </a:pathLst>
            </a:custGeom>
            <a:blipFill>
              <a:blip r:embed="rId6"/>
              <a:stretch>
                <a:fillRect l="-2867" t="0" r="-2867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5586393" y="3980509"/>
            <a:ext cx="172641" cy="374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0"/>
              </a:lnSpc>
              <a:spcBef>
                <a:spcPct val="0"/>
              </a:spcBef>
            </a:pPr>
            <a:r>
              <a:rPr lang="en-US" sz="2150">
                <a:solidFill>
                  <a:srgbClr val="FFFFFF"/>
                </a:solidFill>
                <a:latin typeface="Anantason"/>
                <a:ea typeface="Anantason"/>
                <a:cs typeface="Anantason"/>
                <a:sym typeface="Anantason"/>
              </a:rPr>
              <a:t>ฤ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717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44978" y="6166967"/>
            <a:ext cx="4009737" cy="3249957"/>
            <a:chOff x="0" y="0"/>
            <a:chExt cx="976446" cy="7914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76446" cy="791425"/>
            </a:xfrm>
            <a:custGeom>
              <a:avLst/>
              <a:gdLst/>
              <a:ahLst/>
              <a:cxnLst/>
              <a:rect r="r" b="b" t="t" l="l"/>
              <a:pathLst>
                <a:path h="791425" w="976446">
                  <a:moveTo>
                    <a:pt x="44408" y="0"/>
                  </a:moveTo>
                  <a:lnTo>
                    <a:pt x="932038" y="0"/>
                  </a:lnTo>
                  <a:cubicBezTo>
                    <a:pt x="943816" y="0"/>
                    <a:pt x="955111" y="4679"/>
                    <a:pt x="963439" y="13007"/>
                  </a:cubicBezTo>
                  <a:cubicBezTo>
                    <a:pt x="971767" y="21335"/>
                    <a:pt x="976446" y="32630"/>
                    <a:pt x="976446" y="44408"/>
                  </a:cubicBezTo>
                  <a:lnTo>
                    <a:pt x="976446" y="747017"/>
                  </a:lnTo>
                  <a:cubicBezTo>
                    <a:pt x="976446" y="771543"/>
                    <a:pt x="956564" y="791425"/>
                    <a:pt x="932038" y="791425"/>
                  </a:cubicBezTo>
                  <a:lnTo>
                    <a:pt x="44408" y="791425"/>
                  </a:lnTo>
                  <a:cubicBezTo>
                    <a:pt x="19882" y="791425"/>
                    <a:pt x="0" y="771543"/>
                    <a:pt x="0" y="747017"/>
                  </a:cubicBezTo>
                  <a:lnTo>
                    <a:pt x="0" y="44408"/>
                  </a:lnTo>
                  <a:cubicBezTo>
                    <a:pt x="0" y="19882"/>
                    <a:pt x="19882" y="0"/>
                    <a:pt x="44408" y="0"/>
                  </a:cubicBezTo>
                  <a:close/>
                </a:path>
              </a:pathLst>
            </a:custGeom>
            <a:blipFill>
              <a:blip r:embed="rId3"/>
              <a:stretch>
                <a:fillRect l="-4022" t="0" r="-4022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4880999" y="6166967"/>
            <a:ext cx="3977889" cy="3249957"/>
            <a:chOff x="0" y="0"/>
            <a:chExt cx="968690" cy="7914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68690" cy="791425"/>
            </a:xfrm>
            <a:custGeom>
              <a:avLst/>
              <a:gdLst/>
              <a:ahLst/>
              <a:cxnLst/>
              <a:rect r="r" b="b" t="t" l="l"/>
              <a:pathLst>
                <a:path h="791425" w="968690">
                  <a:moveTo>
                    <a:pt x="44763" y="0"/>
                  </a:moveTo>
                  <a:lnTo>
                    <a:pt x="923927" y="0"/>
                  </a:lnTo>
                  <a:cubicBezTo>
                    <a:pt x="935799" y="0"/>
                    <a:pt x="947185" y="4716"/>
                    <a:pt x="955579" y="13111"/>
                  </a:cubicBezTo>
                  <a:cubicBezTo>
                    <a:pt x="963974" y="21506"/>
                    <a:pt x="968690" y="32891"/>
                    <a:pt x="968690" y="44763"/>
                  </a:cubicBezTo>
                  <a:lnTo>
                    <a:pt x="968690" y="746662"/>
                  </a:lnTo>
                  <a:cubicBezTo>
                    <a:pt x="968690" y="758534"/>
                    <a:pt x="963974" y="769920"/>
                    <a:pt x="955579" y="778315"/>
                  </a:cubicBezTo>
                  <a:cubicBezTo>
                    <a:pt x="947185" y="786709"/>
                    <a:pt x="935799" y="791425"/>
                    <a:pt x="923927" y="791425"/>
                  </a:cubicBezTo>
                  <a:lnTo>
                    <a:pt x="44763" y="791425"/>
                  </a:lnTo>
                  <a:cubicBezTo>
                    <a:pt x="32891" y="791425"/>
                    <a:pt x="21506" y="786709"/>
                    <a:pt x="13111" y="778315"/>
                  </a:cubicBezTo>
                  <a:cubicBezTo>
                    <a:pt x="4716" y="769920"/>
                    <a:pt x="0" y="758534"/>
                    <a:pt x="0" y="746662"/>
                  </a:cubicBezTo>
                  <a:lnTo>
                    <a:pt x="0" y="44763"/>
                  </a:lnTo>
                  <a:cubicBezTo>
                    <a:pt x="0" y="32891"/>
                    <a:pt x="4716" y="21506"/>
                    <a:pt x="13111" y="13111"/>
                  </a:cubicBezTo>
                  <a:cubicBezTo>
                    <a:pt x="21506" y="4716"/>
                    <a:pt x="32891" y="0"/>
                    <a:pt x="44763" y="0"/>
                  </a:cubicBezTo>
                  <a:close/>
                </a:path>
              </a:pathLst>
            </a:custGeom>
            <a:blipFill>
              <a:blip r:embed="rId4"/>
              <a:stretch>
                <a:fillRect l="-4454" t="0" r="-4454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287513" y="6166967"/>
            <a:ext cx="3977889" cy="3249957"/>
            <a:chOff x="0" y="0"/>
            <a:chExt cx="968690" cy="79142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68690" cy="791425"/>
            </a:xfrm>
            <a:custGeom>
              <a:avLst/>
              <a:gdLst/>
              <a:ahLst/>
              <a:cxnLst/>
              <a:rect r="r" b="b" t="t" l="l"/>
              <a:pathLst>
                <a:path h="791425" w="968690">
                  <a:moveTo>
                    <a:pt x="44763" y="0"/>
                  </a:moveTo>
                  <a:lnTo>
                    <a:pt x="923927" y="0"/>
                  </a:lnTo>
                  <a:cubicBezTo>
                    <a:pt x="935799" y="0"/>
                    <a:pt x="947185" y="4716"/>
                    <a:pt x="955579" y="13111"/>
                  </a:cubicBezTo>
                  <a:cubicBezTo>
                    <a:pt x="963974" y="21506"/>
                    <a:pt x="968690" y="32891"/>
                    <a:pt x="968690" y="44763"/>
                  </a:cubicBezTo>
                  <a:lnTo>
                    <a:pt x="968690" y="746662"/>
                  </a:lnTo>
                  <a:cubicBezTo>
                    <a:pt x="968690" y="758534"/>
                    <a:pt x="963974" y="769920"/>
                    <a:pt x="955579" y="778315"/>
                  </a:cubicBezTo>
                  <a:cubicBezTo>
                    <a:pt x="947185" y="786709"/>
                    <a:pt x="935799" y="791425"/>
                    <a:pt x="923927" y="791425"/>
                  </a:cubicBezTo>
                  <a:lnTo>
                    <a:pt x="44763" y="791425"/>
                  </a:lnTo>
                  <a:cubicBezTo>
                    <a:pt x="32891" y="791425"/>
                    <a:pt x="21506" y="786709"/>
                    <a:pt x="13111" y="778315"/>
                  </a:cubicBezTo>
                  <a:cubicBezTo>
                    <a:pt x="4716" y="769920"/>
                    <a:pt x="0" y="758534"/>
                    <a:pt x="0" y="746662"/>
                  </a:cubicBezTo>
                  <a:lnTo>
                    <a:pt x="0" y="44763"/>
                  </a:lnTo>
                  <a:cubicBezTo>
                    <a:pt x="0" y="32891"/>
                    <a:pt x="4716" y="21506"/>
                    <a:pt x="13111" y="13111"/>
                  </a:cubicBezTo>
                  <a:cubicBezTo>
                    <a:pt x="21506" y="4716"/>
                    <a:pt x="32891" y="0"/>
                    <a:pt x="44763" y="0"/>
                  </a:cubicBezTo>
                  <a:close/>
                </a:path>
              </a:pathLst>
            </a:custGeom>
            <a:blipFill>
              <a:blip r:embed="rId5"/>
              <a:stretch>
                <a:fillRect l="-4454" t="0" r="-4454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755383" y="6166967"/>
            <a:ext cx="4097321" cy="3249957"/>
            <a:chOff x="0" y="0"/>
            <a:chExt cx="997774" cy="79142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97774" cy="791425"/>
            </a:xfrm>
            <a:custGeom>
              <a:avLst/>
              <a:gdLst/>
              <a:ahLst/>
              <a:cxnLst/>
              <a:rect r="r" b="b" t="t" l="l"/>
              <a:pathLst>
                <a:path h="791425" w="997774">
                  <a:moveTo>
                    <a:pt x="43459" y="0"/>
                  </a:moveTo>
                  <a:lnTo>
                    <a:pt x="954316" y="0"/>
                  </a:lnTo>
                  <a:cubicBezTo>
                    <a:pt x="965842" y="0"/>
                    <a:pt x="976895" y="4579"/>
                    <a:pt x="985045" y="12729"/>
                  </a:cubicBezTo>
                  <a:cubicBezTo>
                    <a:pt x="993196" y="20879"/>
                    <a:pt x="997774" y="31933"/>
                    <a:pt x="997774" y="43459"/>
                  </a:cubicBezTo>
                  <a:lnTo>
                    <a:pt x="997774" y="747967"/>
                  </a:lnTo>
                  <a:cubicBezTo>
                    <a:pt x="997774" y="759493"/>
                    <a:pt x="993196" y="770547"/>
                    <a:pt x="985045" y="778697"/>
                  </a:cubicBezTo>
                  <a:cubicBezTo>
                    <a:pt x="976895" y="786847"/>
                    <a:pt x="965842" y="791425"/>
                    <a:pt x="954316" y="791425"/>
                  </a:cubicBezTo>
                  <a:lnTo>
                    <a:pt x="43459" y="791425"/>
                  </a:lnTo>
                  <a:cubicBezTo>
                    <a:pt x="19457" y="791425"/>
                    <a:pt x="0" y="771968"/>
                    <a:pt x="0" y="747967"/>
                  </a:cubicBezTo>
                  <a:lnTo>
                    <a:pt x="0" y="43459"/>
                  </a:lnTo>
                  <a:cubicBezTo>
                    <a:pt x="0" y="19457"/>
                    <a:pt x="19457" y="0"/>
                    <a:pt x="43459" y="0"/>
                  </a:cubicBezTo>
                  <a:close/>
                </a:path>
              </a:pathLst>
            </a:custGeom>
            <a:blipFill>
              <a:blip r:embed="rId6"/>
              <a:stretch>
                <a:fillRect l="-2867" t="0" r="-2867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5586393" y="3980509"/>
            <a:ext cx="172641" cy="374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0"/>
              </a:lnSpc>
              <a:spcBef>
                <a:spcPct val="0"/>
              </a:spcBef>
            </a:pPr>
            <a:r>
              <a:rPr lang="en-US" sz="2150">
                <a:solidFill>
                  <a:srgbClr val="FFFFFF"/>
                </a:solidFill>
                <a:latin typeface="Anantason"/>
                <a:ea typeface="Anantason"/>
                <a:cs typeface="Anantason"/>
                <a:sym typeface="Anantason"/>
              </a:rPr>
              <a:t>ฤ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200812" y="4251755"/>
            <a:ext cx="3949483" cy="2483001"/>
            <a:chOff x="0" y="0"/>
            <a:chExt cx="961773" cy="6046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3"/>
              <a:stretch>
                <a:fillRect l="-39969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642485" y="4251755"/>
            <a:ext cx="3949483" cy="2483001"/>
            <a:chOff x="0" y="0"/>
            <a:chExt cx="961773" cy="60465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4"/>
              <a:stretch>
                <a:fillRect l="-19995" t="0" r="-19995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200812" y="7216328"/>
            <a:ext cx="3949483" cy="2483001"/>
            <a:chOff x="0" y="0"/>
            <a:chExt cx="961773" cy="60465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5"/>
              <a:stretch>
                <a:fillRect l="-16148" t="0" r="-2382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642485" y="7216328"/>
            <a:ext cx="3949483" cy="2483001"/>
            <a:chOff x="0" y="0"/>
            <a:chExt cx="961773" cy="60465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6"/>
              <a:stretch>
                <a:fillRect l="-8956" t="0" r="-31013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200812" y="4251755"/>
            <a:ext cx="3949483" cy="2483001"/>
            <a:chOff x="0" y="0"/>
            <a:chExt cx="961773" cy="6046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3"/>
              <a:stretch>
                <a:fillRect l="-19984" t="0" r="-19984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642485" y="4251755"/>
            <a:ext cx="3949483" cy="2483001"/>
            <a:chOff x="0" y="0"/>
            <a:chExt cx="961773" cy="60465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4"/>
              <a:stretch>
                <a:fillRect l="-19984" t="0" r="-19984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200812" y="7216328"/>
            <a:ext cx="3949483" cy="2483001"/>
            <a:chOff x="0" y="0"/>
            <a:chExt cx="961773" cy="60465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5"/>
              <a:stretch>
                <a:fillRect l="-26087" t="0" r="-13882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642485" y="7216328"/>
            <a:ext cx="3949483" cy="2483001"/>
            <a:chOff x="0" y="0"/>
            <a:chExt cx="961773" cy="60465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61773" cy="604657"/>
            </a:xfrm>
            <a:custGeom>
              <a:avLst/>
              <a:gdLst/>
              <a:ahLst/>
              <a:cxnLst/>
              <a:rect r="r" b="b" t="t" l="l"/>
              <a:pathLst>
                <a:path h="604657" w="961773">
                  <a:moveTo>
                    <a:pt x="45085" y="0"/>
                  </a:moveTo>
                  <a:lnTo>
                    <a:pt x="916688" y="0"/>
                  </a:lnTo>
                  <a:cubicBezTo>
                    <a:pt x="941588" y="0"/>
                    <a:pt x="961773" y="20185"/>
                    <a:pt x="961773" y="45085"/>
                  </a:cubicBezTo>
                  <a:lnTo>
                    <a:pt x="961773" y="559572"/>
                  </a:lnTo>
                  <a:cubicBezTo>
                    <a:pt x="961773" y="584472"/>
                    <a:pt x="941588" y="604657"/>
                    <a:pt x="916688" y="604657"/>
                  </a:cubicBezTo>
                  <a:lnTo>
                    <a:pt x="45085" y="604657"/>
                  </a:lnTo>
                  <a:cubicBezTo>
                    <a:pt x="20185" y="604657"/>
                    <a:pt x="0" y="584472"/>
                    <a:pt x="0" y="559572"/>
                  </a:cubicBezTo>
                  <a:lnTo>
                    <a:pt x="0" y="45085"/>
                  </a:lnTo>
                  <a:cubicBezTo>
                    <a:pt x="0" y="20185"/>
                    <a:pt x="20185" y="0"/>
                    <a:pt x="45085" y="0"/>
                  </a:cubicBezTo>
                  <a:close/>
                </a:path>
              </a:pathLst>
            </a:custGeom>
            <a:blipFill>
              <a:blip r:embed="rId6"/>
              <a:stretch>
                <a:fillRect l="-19984" t="0" r="-19984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DAHRBbl1rgI</dc:identifier>
  <dcterms:modified xsi:type="dcterms:W3CDTF">2011-08-01T06:04:30Z</dcterms:modified>
  <cp:revision>1</cp:revision>
  <dc:title>ฤ</dc:title>
</cp:coreProperties>
</file>