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6" r:id="rId4"/>
    <p:sldId id="275" r:id="rId5"/>
    <p:sldId id="277" r:id="rId6"/>
    <p:sldId id="266" r:id="rId7"/>
    <p:sldId id="265" r:id="rId8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สไตล์สีปานกลาง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01" autoAdjust="0"/>
  </p:normalViewPr>
  <p:slideViewPr>
    <p:cSldViewPr snapToGrid="0">
      <p:cViewPr varScale="1">
        <p:scale>
          <a:sx n="104" d="100"/>
          <a:sy n="104" d="100"/>
        </p:scale>
        <p:origin x="870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06/08/69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31053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06/08/69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79492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06/08/69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4999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06/08/69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6580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06/08/69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31914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06/08/69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99300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06/08/69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30241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06/08/69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59065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06/08/69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27933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06/08/69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49439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06/08/69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5893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287A5-612A-4226-9266-5FEEFD85E203}" type="datetimeFigureOut">
              <a:rPr lang="th-TH" smtClean="0"/>
              <a:t>06/08/69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45293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กลุ่ม 2">
            <a:extLst>
              <a:ext uri="{FF2B5EF4-FFF2-40B4-BE49-F238E27FC236}">
                <a16:creationId xmlns:a16="http://schemas.microsoft.com/office/drawing/2014/main" id="{4BE7D5E1-E1A6-9C2B-725B-8C2EEBBD4A9A}"/>
              </a:ext>
            </a:extLst>
          </p:cNvPr>
          <p:cNvGrpSpPr/>
          <p:nvPr/>
        </p:nvGrpSpPr>
        <p:grpSpPr>
          <a:xfrm rot="10800000">
            <a:off x="0" y="-1778"/>
            <a:ext cx="12209463" cy="1912937"/>
            <a:chOff x="-17463" y="4945063"/>
            <a:chExt cx="12221008" cy="1912937"/>
          </a:xfrm>
        </p:grpSpPr>
        <p:sp>
          <p:nvSpPr>
            <p:cNvPr id="4" name="Graphic 346">
              <a:extLst>
                <a:ext uri="{FF2B5EF4-FFF2-40B4-BE49-F238E27FC236}">
                  <a16:creationId xmlns:a16="http://schemas.microsoft.com/office/drawing/2014/main" id="{E8827ACB-F628-A40C-92A2-5FB8692D9D78}"/>
                </a:ext>
              </a:extLst>
            </p:cNvPr>
            <p:cNvSpPr/>
            <p:nvPr/>
          </p:nvSpPr>
          <p:spPr>
            <a:xfrm>
              <a:off x="-13855" y="4945063"/>
              <a:ext cx="12199938" cy="1655762"/>
            </a:xfrm>
            <a:custGeom>
              <a:avLst/>
              <a:gdLst>
                <a:gd name="connsiteX0" fmla="*/ 0 w 6029325"/>
                <a:gd name="connsiteY0" fmla="*/ 578168 h 2667000"/>
                <a:gd name="connsiteX1" fmla="*/ 826770 w 6029325"/>
                <a:gd name="connsiteY1" fmla="*/ 521018 h 2667000"/>
                <a:gd name="connsiteX2" fmla="*/ 4795838 w 6029325"/>
                <a:gd name="connsiteY2" fmla="*/ 951548 h 2667000"/>
                <a:gd name="connsiteX3" fmla="*/ 6034088 w 6029325"/>
                <a:gd name="connsiteY3" fmla="*/ 0 h 2667000"/>
                <a:gd name="connsiteX4" fmla="*/ 6034088 w 6029325"/>
                <a:gd name="connsiteY4" fmla="*/ 2594610 h 2667000"/>
                <a:gd name="connsiteX5" fmla="*/ 0 w 6029325"/>
                <a:gd name="connsiteY5" fmla="*/ 2675573 h 2667000"/>
                <a:gd name="connsiteX6" fmla="*/ 0 w 6029325"/>
                <a:gd name="connsiteY6" fmla="*/ 578168 h 2667000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335100 w 6034088"/>
                <a:gd name="connsiteY1" fmla="*/ 47935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80935 w 6034088"/>
                <a:gd name="connsiteY1" fmla="*/ 430744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62267 w 6034088"/>
                <a:gd name="connsiteY1" fmla="*/ 42247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661936 h 2760572"/>
                <a:gd name="connsiteX1" fmla="*/ 1209896 w 6029494"/>
                <a:gd name="connsiteY1" fmla="*/ 39626 h 2760572"/>
                <a:gd name="connsiteX2" fmla="*/ 4699255 w 6029494"/>
                <a:gd name="connsiteY2" fmla="*/ 1097814 h 2760572"/>
                <a:gd name="connsiteX3" fmla="*/ 6029005 w 6029494"/>
                <a:gd name="connsiteY3" fmla="*/ 323642 h 2760572"/>
                <a:gd name="connsiteX4" fmla="*/ 6029005 w 6029494"/>
                <a:gd name="connsiteY4" fmla="*/ 2760572 h 2760572"/>
                <a:gd name="connsiteX5" fmla="*/ 0 w 6029494"/>
                <a:gd name="connsiteY5" fmla="*/ 2759341 h 2760572"/>
                <a:gd name="connsiteX6" fmla="*/ 0 w 6029494"/>
                <a:gd name="connsiteY6" fmla="*/ 661936 h 2760572"/>
                <a:gd name="connsiteX0" fmla="*/ 0 w 6029494"/>
                <a:gd name="connsiteY0" fmla="*/ 726143 h 2824779"/>
                <a:gd name="connsiteX1" fmla="*/ 1233710 w 6029494"/>
                <a:gd name="connsiteY1" fmla="*/ 37175 h 2824779"/>
                <a:gd name="connsiteX2" fmla="*/ 4699255 w 6029494"/>
                <a:gd name="connsiteY2" fmla="*/ 1162021 h 2824779"/>
                <a:gd name="connsiteX3" fmla="*/ 6029005 w 6029494"/>
                <a:gd name="connsiteY3" fmla="*/ 387849 h 2824779"/>
                <a:gd name="connsiteX4" fmla="*/ 6029005 w 6029494"/>
                <a:gd name="connsiteY4" fmla="*/ 2824779 h 2824779"/>
                <a:gd name="connsiteX5" fmla="*/ 0 w 6029494"/>
                <a:gd name="connsiteY5" fmla="*/ 2823548 h 2824779"/>
                <a:gd name="connsiteX6" fmla="*/ 0 w 6029494"/>
                <a:gd name="connsiteY6" fmla="*/ 726143 h 2824779"/>
                <a:gd name="connsiteX0" fmla="*/ 0 w 6029494"/>
                <a:gd name="connsiteY0" fmla="*/ 629957 h 2728593"/>
                <a:gd name="connsiteX1" fmla="*/ 1416287 w 6029494"/>
                <a:gd name="connsiteY1" fmla="*/ 40979 h 2728593"/>
                <a:gd name="connsiteX2" fmla="*/ 4699255 w 6029494"/>
                <a:gd name="connsiteY2" fmla="*/ 1065835 h 2728593"/>
                <a:gd name="connsiteX3" fmla="*/ 6029005 w 6029494"/>
                <a:gd name="connsiteY3" fmla="*/ 291663 h 2728593"/>
                <a:gd name="connsiteX4" fmla="*/ 6029005 w 6029494"/>
                <a:gd name="connsiteY4" fmla="*/ 2728593 h 2728593"/>
                <a:gd name="connsiteX5" fmla="*/ 0 w 6029494"/>
                <a:gd name="connsiteY5" fmla="*/ 2727362 h 2728593"/>
                <a:gd name="connsiteX6" fmla="*/ 0 w 6029494"/>
                <a:gd name="connsiteY6" fmla="*/ 629957 h 2728593"/>
                <a:gd name="connsiteX0" fmla="*/ 0 w 6173158"/>
                <a:gd name="connsiteY0" fmla="*/ 624563 h 2723199"/>
                <a:gd name="connsiteX1" fmla="*/ 1416287 w 6173158"/>
                <a:gd name="connsiteY1" fmla="*/ 35585 h 2723199"/>
                <a:gd name="connsiteX2" fmla="*/ 4088021 w 6173158"/>
                <a:gd name="connsiteY2" fmla="*/ 1893679 h 2723199"/>
                <a:gd name="connsiteX3" fmla="*/ 6029005 w 6173158"/>
                <a:gd name="connsiteY3" fmla="*/ 286269 h 2723199"/>
                <a:gd name="connsiteX4" fmla="*/ 6029005 w 6173158"/>
                <a:gd name="connsiteY4" fmla="*/ 2723199 h 2723199"/>
                <a:gd name="connsiteX5" fmla="*/ 0 w 6173158"/>
                <a:gd name="connsiteY5" fmla="*/ 2721968 h 2723199"/>
                <a:gd name="connsiteX6" fmla="*/ 0 w 6173158"/>
                <a:gd name="connsiteY6" fmla="*/ 624563 h 2723199"/>
                <a:gd name="connsiteX0" fmla="*/ 0 w 6029032"/>
                <a:gd name="connsiteY0" fmla="*/ 624563 h 2723199"/>
                <a:gd name="connsiteX1" fmla="*/ 1416287 w 6029032"/>
                <a:gd name="connsiteY1" fmla="*/ 35585 h 2723199"/>
                <a:gd name="connsiteX2" fmla="*/ 4088021 w 6029032"/>
                <a:gd name="connsiteY2" fmla="*/ 1893679 h 2723199"/>
                <a:gd name="connsiteX3" fmla="*/ 5632100 w 6029032"/>
                <a:gd name="connsiteY3" fmla="*/ 719555 h 2723199"/>
                <a:gd name="connsiteX4" fmla="*/ 6029005 w 6029032"/>
                <a:gd name="connsiteY4" fmla="*/ 2723199 h 2723199"/>
                <a:gd name="connsiteX5" fmla="*/ 0 w 6029032"/>
                <a:gd name="connsiteY5" fmla="*/ 2721968 h 2723199"/>
                <a:gd name="connsiteX6" fmla="*/ 0 w 6029032"/>
                <a:gd name="connsiteY6" fmla="*/ 624563 h 2723199"/>
                <a:gd name="connsiteX0" fmla="*/ 0 w 6044909"/>
                <a:gd name="connsiteY0" fmla="*/ 33524 h 2910904"/>
                <a:gd name="connsiteX1" fmla="*/ 1432164 w 6044909"/>
                <a:gd name="connsiteY1" fmla="*/ 223290 h 2910904"/>
                <a:gd name="connsiteX2" fmla="*/ 4103898 w 6044909"/>
                <a:gd name="connsiteY2" fmla="*/ 2081384 h 2910904"/>
                <a:gd name="connsiteX3" fmla="*/ 5647977 w 6044909"/>
                <a:gd name="connsiteY3" fmla="*/ 907260 h 2910904"/>
                <a:gd name="connsiteX4" fmla="*/ 6044882 w 6044909"/>
                <a:gd name="connsiteY4" fmla="*/ 2910904 h 2910904"/>
                <a:gd name="connsiteX5" fmla="*/ 15877 w 6044909"/>
                <a:gd name="connsiteY5" fmla="*/ 2909673 h 2910904"/>
                <a:gd name="connsiteX6" fmla="*/ 0 w 6044909"/>
                <a:gd name="connsiteY6" fmla="*/ 33524 h 2910904"/>
                <a:gd name="connsiteX0" fmla="*/ 0 w 6044909"/>
                <a:gd name="connsiteY0" fmla="*/ 93292 h 2970672"/>
                <a:gd name="connsiteX1" fmla="*/ 2479995 w 6044909"/>
                <a:gd name="connsiteY1" fmla="*/ 176866 h 2970672"/>
                <a:gd name="connsiteX2" fmla="*/ 4103898 w 6044909"/>
                <a:gd name="connsiteY2" fmla="*/ 2141152 h 2970672"/>
                <a:gd name="connsiteX3" fmla="*/ 5647977 w 6044909"/>
                <a:gd name="connsiteY3" fmla="*/ 967028 h 2970672"/>
                <a:gd name="connsiteX4" fmla="*/ 6044882 w 6044909"/>
                <a:gd name="connsiteY4" fmla="*/ 2970672 h 2970672"/>
                <a:gd name="connsiteX5" fmla="*/ 15877 w 6044909"/>
                <a:gd name="connsiteY5" fmla="*/ 2969441 h 2970672"/>
                <a:gd name="connsiteX6" fmla="*/ 0 w 6044909"/>
                <a:gd name="connsiteY6" fmla="*/ 93292 h 2970672"/>
                <a:gd name="connsiteX0" fmla="*/ 0 w 6045003"/>
                <a:gd name="connsiteY0" fmla="*/ 93292 h 2970672"/>
                <a:gd name="connsiteX1" fmla="*/ 2479995 w 6045003"/>
                <a:gd name="connsiteY1" fmla="*/ 176866 h 2970672"/>
                <a:gd name="connsiteX2" fmla="*/ 4103898 w 6045003"/>
                <a:gd name="connsiteY2" fmla="*/ 2141152 h 2970672"/>
                <a:gd name="connsiteX3" fmla="*/ 5711482 w 6045003"/>
                <a:gd name="connsiteY3" fmla="*/ 1851964 h 2970672"/>
                <a:gd name="connsiteX4" fmla="*/ 6044882 w 6045003"/>
                <a:gd name="connsiteY4" fmla="*/ 2970672 h 2970672"/>
                <a:gd name="connsiteX5" fmla="*/ 15877 w 6045003"/>
                <a:gd name="connsiteY5" fmla="*/ 2969441 h 2970672"/>
                <a:gd name="connsiteX6" fmla="*/ 0 w 6045003"/>
                <a:gd name="connsiteY6" fmla="*/ 93292 h 2970672"/>
                <a:gd name="connsiteX0" fmla="*/ 0 w 6048917"/>
                <a:gd name="connsiteY0" fmla="*/ 93292 h 2970672"/>
                <a:gd name="connsiteX1" fmla="*/ 2479995 w 6048917"/>
                <a:gd name="connsiteY1" fmla="*/ 176866 h 2970672"/>
                <a:gd name="connsiteX2" fmla="*/ 4103898 w 6048917"/>
                <a:gd name="connsiteY2" fmla="*/ 2141152 h 2970672"/>
                <a:gd name="connsiteX3" fmla="*/ 5774987 w 6048917"/>
                <a:gd name="connsiteY3" fmla="*/ 2276732 h 2970672"/>
                <a:gd name="connsiteX4" fmla="*/ 6044882 w 6048917"/>
                <a:gd name="connsiteY4" fmla="*/ 2970672 h 2970672"/>
                <a:gd name="connsiteX5" fmla="*/ 15877 w 6048917"/>
                <a:gd name="connsiteY5" fmla="*/ 2969441 h 2970672"/>
                <a:gd name="connsiteX6" fmla="*/ 0 w 6048917"/>
                <a:gd name="connsiteY6" fmla="*/ 93292 h 2970672"/>
                <a:gd name="connsiteX0" fmla="*/ 0 w 6047560"/>
                <a:gd name="connsiteY0" fmla="*/ 55459 h 2932839"/>
                <a:gd name="connsiteX1" fmla="*/ 2479995 w 6047560"/>
                <a:gd name="connsiteY1" fmla="*/ 139033 h 2932839"/>
                <a:gd name="connsiteX2" fmla="*/ 4167403 w 6047560"/>
                <a:gd name="connsiteY2" fmla="*/ 1572357 h 2932839"/>
                <a:gd name="connsiteX3" fmla="*/ 5774987 w 6047560"/>
                <a:gd name="connsiteY3" fmla="*/ 2238899 h 2932839"/>
                <a:gd name="connsiteX4" fmla="*/ 6044882 w 6047560"/>
                <a:gd name="connsiteY4" fmla="*/ 2932839 h 2932839"/>
                <a:gd name="connsiteX5" fmla="*/ 15877 w 6047560"/>
                <a:gd name="connsiteY5" fmla="*/ 2931608 h 2932839"/>
                <a:gd name="connsiteX6" fmla="*/ 0 w 6047560"/>
                <a:gd name="connsiteY6" fmla="*/ 55459 h 2932839"/>
                <a:gd name="connsiteX0" fmla="*/ 0 w 6045129"/>
                <a:gd name="connsiteY0" fmla="*/ 55459 h 2932839"/>
                <a:gd name="connsiteX1" fmla="*/ 2479995 w 6045129"/>
                <a:gd name="connsiteY1" fmla="*/ 139033 h 2932839"/>
                <a:gd name="connsiteX2" fmla="*/ 4167403 w 6045129"/>
                <a:gd name="connsiteY2" fmla="*/ 1572357 h 2932839"/>
                <a:gd name="connsiteX3" fmla="*/ 5735297 w 6045129"/>
                <a:gd name="connsiteY3" fmla="*/ 1814129 h 2932839"/>
                <a:gd name="connsiteX4" fmla="*/ 6044882 w 6045129"/>
                <a:gd name="connsiteY4" fmla="*/ 2932839 h 2932839"/>
                <a:gd name="connsiteX5" fmla="*/ 15877 w 6045129"/>
                <a:gd name="connsiteY5" fmla="*/ 2931608 h 2932839"/>
                <a:gd name="connsiteX6" fmla="*/ 0 w 6045129"/>
                <a:gd name="connsiteY6" fmla="*/ 55459 h 2932839"/>
                <a:gd name="connsiteX0" fmla="*/ 0 w 6045129"/>
                <a:gd name="connsiteY0" fmla="*/ 339406 h 3216786"/>
                <a:gd name="connsiteX1" fmla="*/ 2543500 w 6045129"/>
                <a:gd name="connsiteY1" fmla="*/ 69005 h 3216786"/>
                <a:gd name="connsiteX2" fmla="*/ 4167403 w 6045129"/>
                <a:gd name="connsiteY2" fmla="*/ 1856304 h 3216786"/>
                <a:gd name="connsiteX3" fmla="*/ 5735297 w 6045129"/>
                <a:gd name="connsiteY3" fmla="*/ 2098076 h 3216786"/>
                <a:gd name="connsiteX4" fmla="*/ 6044882 w 6045129"/>
                <a:gd name="connsiteY4" fmla="*/ 3216786 h 3216786"/>
                <a:gd name="connsiteX5" fmla="*/ 15877 w 6045129"/>
                <a:gd name="connsiteY5" fmla="*/ 3215555 h 3216786"/>
                <a:gd name="connsiteX6" fmla="*/ 0 w 6045129"/>
                <a:gd name="connsiteY6" fmla="*/ 339406 h 3216786"/>
                <a:gd name="connsiteX0" fmla="*/ 0 w 6045129"/>
                <a:gd name="connsiteY0" fmla="*/ 245580 h 3122960"/>
                <a:gd name="connsiteX1" fmla="*/ 2622881 w 6045129"/>
                <a:gd name="connsiteY1" fmla="*/ 81372 h 3122960"/>
                <a:gd name="connsiteX2" fmla="*/ 4167403 w 6045129"/>
                <a:gd name="connsiteY2" fmla="*/ 1762478 h 3122960"/>
                <a:gd name="connsiteX3" fmla="*/ 5735297 w 6045129"/>
                <a:gd name="connsiteY3" fmla="*/ 2004250 h 3122960"/>
                <a:gd name="connsiteX4" fmla="*/ 6044882 w 6045129"/>
                <a:gd name="connsiteY4" fmla="*/ 3122960 h 3122960"/>
                <a:gd name="connsiteX5" fmla="*/ 15877 w 6045129"/>
                <a:gd name="connsiteY5" fmla="*/ 3121729 h 3122960"/>
                <a:gd name="connsiteX6" fmla="*/ 0 w 6045129"/>
                <a:gd name="connsiteY6" fmla="*/ 245580 h 3122960"/>
                <a:gd name="connsiteX0" fmla="*/ 0 w 6051486"/>
                <a:gd name="connsiteY0" fmla="*/ 243159 h 3120539"/>
                <a:gd name="connsiteX1" fmla="*/ 2622881 w 6051486"/>
                <a:gd name="connsiteY1" fmla="*/ 78951 h 3120539"/>
                <a:gd name="connsiteX2" fmla="*/ 3738745 w 6051486"/>
                <a:gd name="connsiteY2" fmla="*/ 1724660 h 3120539"/>
                <a:gd name="connsiteX3" fmla="*/ 5735297 w 6051486"/>
                <a:gd name="connsiteY3" fmla="*/ 2001829 h 3120539"/>
                <a:gd name="connsiteX4" fmla="*/ 6044882 w 6051486"/>
                <a:gd name="connsiteY4" fmla="*/ 3120539 h 3120539"/>
                <a:gd name="connsiteX5" fmla="*/ 15877 w 6051486"/>
                <a:gd name="connsiteY5" fmla="*/ 3119308 h 3120539"/>
                <a:gd name="connsiteX6" fmla="*/ 0 w 6051486"/>
                <a:gd name="connsiteY6" fmla="*/ 243159 h 3120539"/>
                <a:gd name="connsiteX0" fmla="*/ 0 w 6075301"/>
                <a:gd name="connsiteY0" fmla="*/ 70461 h 3195623"/>
                <a:gd name="connsiteX1" fmla="*/ 2646696 w 6075301"/>
                <a:gd name="connsiteY1" fmla="*/ 154035 h 3195623"/>
                <a:gd name="connsiteX2" fmla="*/ 3762560 w 6075301"/>
                <a:gd name="connsiteY2" fmla="*/ 1799744 h 3195623"/>
                <a:gd name="connsiteX3" fmla="*/ 5759112 w 6075301"/>
                <a:gd name="connsiteY3" fmla="*/ 2076913 h 3195623"/>
                <a:gd name="connsiteX4" fmla="*/ 6068697 w 6075301"/>
                <a:gd name="connsiteY4" fmla="*/ 3195623 h 3195623"/>
                <a:gd name="connsiteX5" fmla="*/ 39692 w 6075301"/>
                <a:gd name="connsiteY5" fmla="*/ 3194392 h 3195623"/>
                <a:gd name="connsiteX6" fmla="*/ 0 w 6075301"/>
                <a:gd name="connsiteY6" fmla="*/ 70461 h 3195623"/>
                <a:gd name="connsiteX0" fmla="*/ 1527 w 6037137"/>
                <a:gd name="connsiteY0" fmla="*/ 21635 h 3252988"/>
                <a:gd name="connsiteX1" fmla="*/ 2608532 w 6037137"/>
                <a:gd name="connsiteY1" fmla="*/ 211400 h 3252988"/>
                <a:gd name="connsiteX2" fmla="*/ 3724396 w 6037137"/>
                <a:gd name="connsiteY2" fmla="*/ 1857109 h 3252988"/>
                <a:gd name="connsiteX3" fmla="*/ 5720948 w 6037137"/>
                <a:gd name="connsiteY3" fmla="*/ 2134278 h 3252988"/>
                <a:gd name="connsiteX4" fmla="*/ 6030533 w 6037137"/>
                <a:gd name="connsiteY4" fmla="*/ 3252988 h 3252988"/>
                <a:gd name="connsiteX5" fmla="*/ 1528 w 6037137"/>
                <a:gd name="connsiteY5" fmla="*/ 3251757 h 3252988"/>
                <a:gd name="connsiteX6" fmla="*/ 1527 w 6037137"/>
                <a:gd name="connsiteY6" fmla="*/ 21635 h 3252988"/>
                <a:gd name="connsiteX0" fmla="*/ 0 w 6051486"/>
                <a:gd name="connsiteY0" fmla="*/ 21635 h 3252988"/>
                <a:gd name="connsiteX1" fmla="*/ 2622881 w 6051486"/>
                <a:gd name="connsiteY1" fmla="*/ 211400 h 3252988"/>
                <a:gd name="connsiteX2" fmla="*/ 3738745 w 6051486"/>
                <a:gd name="connsiteY2" fmla="*/ 1857109 h 3252988"/>
                <a:gd name="connsiteX3" fmla="*/ 5735297 w 6051486"/>
                <a:gd name="connsiteY3" fmla="*/ 2134278 h 3252988"/>
                <a:gd name="connsiteX4" fmla="*/ 6044882 w 6051486"/>
                <a:gd name="connsiteY4" fmla="*/ 3252988 h 3252988"/>
                <a:gd name="connsiteX5" fmla="*/ 15877 w 6051486"/>
                <a:gd name="connsiteY5" fmla="*/ 3251757 h 3252988"/>
                <a:gd name="connsiteX6" fmla="*/ 0 w 6051486"/>
                <a:gd name="connsiteY6" fmla="*/ 21635 h 3252988"/>
                <a:gd name="connsiteX0" fmla="*/ 8899 w 6036571"/>
                <a:gd name="connsiteY0" fmla="*/ 0 h 3656121"/>
                <a:gd name="connsiteX1" fmla="*/ 2607966 w 6036571"/>
                <a:gd name="connsiteY1" fmla="*/ 614533 h 3656121"/>
                <a:gd name="connsiteX2" fmla="*/ 3723830 w 6036571"/>
                <a:gd name="connsiteY2" fmla="*/ 2260242 h 3656121"/>
                <a:gd name="connsiteX3" fmla="*/ 5720382 w 6036571"/>
                <a:gd name="connsiteY3" fmla="*/ 2537411 h 3656121"/>
                <a:gd name="connsiteX4" fmla="*/ 6029967 w 6036571"/>
                <a:gd name="connsiteY4" fmla="*/ 3656121 h 3656121"/>
                <a:gd name="connsiteX5" fmla="*/ 962 w 6036571"/>
                <a:gd name="connsiteY5" fmla="*/ 3654890 h 3656121"/>
                <a:gd name="connsiteX6" fmla="*/ 8899 w 6036571"/>
                <a:gd name="connsiteY6" fmla="*/ 0 h 3656121"/>
                <a:gd name="connsiteX0" fmla="*/ 8899 w 6036571"/>
                <a:gd name="connsiteY0" fmla="*/ 0 h 3656121"/>
                <a:gd name="connsiteX1" fmla="*/ 2226937 w 6036571"/>
                <a:gd name="connsiteY1" fmla="*/ 543739 h 3656121"/>
                <a:gd name="connsiteX2" fmla="*/ 3723830 w 6036571"/>
                <a:gd name="connsiteY2" fmla="*/ 2260242 h 3656121"/>
                <a:gd name="connsiteX3" fmla="*/ 5720382 w 6036571"/>
                <a:gd name="connsiteY3" fmla="*/ 2537411 h 3656121"/>
                <a:gd name="connsiteX4" fmla="*/ 6029967 w 6036571"/>
                <a:gd name="connsiteY4" fmla="*/ 3656121 h 3656121"/>
                <a:gd name="connsiteX5" fmla="*/ 962 w 6036571"/>
                <a:gd name="connsiteY5" fmla="*/ 3654890 h 3656121"/>
                <a:gd name="connsiteX6" fmla="*/ 8899 w 6036571"/>
                <a:gd name="connsiteY6" fmla="*/ 0 h 3656121"/>
                <a:gd name="connsiteX0" fmla="*/ 8899 w 6036571"/>
                <a:gd name="connsiteY0" fmla="*/ 106 h 3656227"/>
                <a:gd name="connsiteX1" fmla="*/ 1897884 w 6036571"/>
                <a:gd name="connsiteY1" fmla="*/ 360290 h 3656227"/>
                <a:gd name="connsiteX2" fmla="*/ 3723830 w 6036571"/>
                <a:gd name="connsiteY2" fmla="*/ 2260348 h 3656227"/>
                <a:gd name="connsiteX3" fmla="*/ 5720382 w 6036571"/>
                <a:gd name="connsiteY3" fmla="*/ 2537517 h 3656227"/>
                <a:gd name="connsiteX4" fmla="*/ 6029967 w 6036571"/>
                <a:gd name="connsiteY4" fmla="*/ 3656227 h 3656227"/>
                <a:gd name="connsiteX5" fmla="*/ 962 w 6036571"/>
                <a:gd name="connsiteY5" fmla="*/ 3654996 h 3656227"/>
                <a:gd name="connsiteX6" fmla="*/ 8899 w 6036571"/>
                <a:gd name="connsiteY6" fmla="*/ 106 h 365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6571" h="3656227">
                  <a:moveTo>
                    <a:pt x="8899" y="106"/>
                  </a:moveTo>
                  <a:cubicBezTo>
                    <a:pt x="8899" y="106"/>
                    <a:pt x="1278729" y="-16417"/>
                    <a:pt x="1897884" y="360290"/>
                  </a:cubicBezTo>
                  <a:cubicBezTo>
                    <a:pt x="2517039" y="736997"/>
                    <a:pt x="3086747" y="1897477"/>
                    <a:pt x="3723830" y="2260348"/>
                  </a:cubicBezTo>
                  <a:cubicBezTo>
                    <a:pt x="4360913" y="2623219"/>
                    <a:pt x="5336026" y="2304871"/>
                    <a:pt x="5720382" y="2537517"/>
                  </a:cubicBezTo>
                  <a:cubicBezTo>
                    <a:pt x="6104738" y="2770163"/>
                    <a:pt x="6031661" y="2763959"/>
                    <a:pt x="6029967" y="3656227"/>
                  </a:cubicBezTo>
                  <a:lnTo>
                    <a:pt x="962" y="3654996"/>
                  </a:lnTo>
                  <a:cubicBezTo>
                    <a:pt x="-4330" y="2696280"/>
                    <a:pt x="14191" y="958822"/>
                    <a:pt x="8899" y="10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prstClr val="black"/>
                </a:solidFill>
                <a:latin typeface="Arial"/>
                <a:cs typeface="+mn-cs"/>
              </a:endParaRPr>
            </a:p>
          </p:txBody>
        </p:sp>
        <p:sp>
          <p:nvSpPr>
            <p:cNvPr id="9" name="Rectangle 21">
              <a:extLst>
                <a:ext uri="{FF2B5EF4-FFF2-40B4-BE49-F238E27FC236}">
                  <a16:creationId xmlns:a16="http://schemas.microsoft.com/office/drawing/2014/main" id="{0CBB32A0-37EF-BA52-E6DE-D1F29E39E03B}"/>
                </a:ext>
              </a:extLst>
            </p:cNvPr>
            <p:cNvSpPr/>
            <p:nvPr/>
          </p:nvSpPr>
          <p:spPr>
            <a:xfrm>
              <a:off x="4639108" y="6076950"/>
              <a:ext cx="7564437" cy="49212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th-TH"/>
            </a:p>
          </p:txBody>
        </p:sp>
        <p:sp>
          <p:nvSpPr>
            <p:cNvPr id="15" name="Graphic 346">
              <a:extLst>
                <a:ext uri="{FF2B5EF4-FFF2-40B4-BE49-F238E27FC236}">
                  <a16:creationId xmlns:a16="http://schemas.microsoft.com/office/drawing/2014/main" id="{9632A253-89C4-0E94-3A81-1135910CF1EA}"/>
                </a:ext>
              </a:extLst>
            </p:cNvPr>
            <p:cNvSpPr/>
            <p:nvPr/>
          </p:nvSpPr>
          <p:spPr>
            <a:xfrm>
              <a:off x="-17463" y="5202238"/>
              <a:ext cx="12217401" cy="1655762"/>
            </a:xfrm>
            <a:custGeom>
              <a:avLst/>
              <a:gdLst>
                <a:gd name="connsiteX0" fmla="*/ 0 w 6029325"/>
                <a:gd name="connsiteY0" fmla="*/ 578168 h 2667000"/>
                <a:gd name="connsiteX1" fmla="*/ 826770 w 6029325"/>
                <a:gd name="connsiteY1" fmla="*/ 521018 h 2667000"/>
                <a:gd name="connsiteX2" fmla="*/ 4795838 w 6029325"/>
                <a:gd name="connsiteY2" fmla="*/ 951548 h 2667000"/>
                <a:gd name="connsiteX3" fmla="*/ 6034088 w 6029325"/>
                <a:gd name="connsiteY3" fmla="*/ 0 h 2667000"/>
                <a:gd name="connsiteX4" fmla="*/ 6034088 w 6029325"/>
                <a:gd name="connsiteY4" fmla="*/ 2594610 h 2667000"/>
                <a:gd name="connsiteX5" fmla="*/ 0 w 6029325"/>
                <a:gd name="connsiteY5" fmla="*/ 2675573 h 2667000"/>
                <a:gd name="connsiteX6" fmla="*/ 0 w 6029325"/>
                <a:gd name="connsiteY6" fmla="*/ 578168 h 2667000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335100 w 6034088"/>
                <a:gd name="connsiteY1" fmla="*/ 47935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80935 w 6034088"/>
                <a:gd name="connsiteY1" fmla="*/ 430744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62267 w 6034088"/>
                <a:gd name="connsiteY1" fmla="*/ 42247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661936 h 2760572"/>
                <a:gd name="connsiteX1" fmla="*/ 1209896 w 6029494"/>
                <a:gd name="connsiteY1" fmla="*/ 39626 h 2760572"/>
                <a:gd name="connsiteX2" fmla="*/ 4699255 w 6029494"/>
                <a:gd name="connsiteY2" fmla="*/ 1097814 h 2760572"/>
                <a:gd name="connsiteX3" fmla="*/ 6029005 w 6029494"/>
                <a:gd name="connsiteY3" fmla="*/ 323642 h 2760572"/>
                <a:gd name="connsiteX4" fmla="*/ 6029005 w 6029494"/>
                <a:gd name="connsiteY4" fmla="*/ 2760572 h 2760572"/>
                <a:gd name="connsiteX5" fmla="*/ 0 w 6029494"/>
                <a:gd name="connsiteY5" fmla="*/ 2759341 h 2760572"/>
                <a:gd name="connsiteX6" fmla="*/ 0 w 6029494"/>
                <a:gd name="connsiteY6" fmla="*/ 661936 h 2760572"/>
                <a:gd name="connsiteX0" fmla="*/ 0 w 6029494"/>
                <a:gd name="connsiteY0" fmla="*/ 726143 h 2824779"/>
                <a:gd name="connsiteX1" fmla="*/ 1233710 w 6029494"/>
                <a:gd name="connsiteY1" fmla="*/ 37175 h 2824779"/>
                <a:gd name="connsiteX2" fmla="*/ 4699255 w 6029494"/>
                <a:gd name="connsiteY2" fmla="*/ 1162021 h 2824779"/>
                <a:gd name="connsiteX3" fmla="*/ 6029005 w 6029494"/>
                <a:gd name="connsiteY3" fmla="*/ 387849 h 2824779"/>
                <a:gd name="connsiteX4" fmla="*/ 6029005 w 6029494"/>
                <a:gd name="connsiteY4" fmla="*/ 2824779 h 2824779"/>
                <a:gd name="connsiteX5" fmla="*/ 0 w 6029494"/>
                <a:gd name="connsiteY5" fmla="*/ 2823548 h 2824779"/>
                <a:gd name="connsiteX6" fmla="*/ 0 w 6029494"/>
                <a:gd name="connsiteY6" fmla="*/ 726143 h 2824779"/>
                <a:gd name="connsiteX0" fmla="*/ 0 w 6029494"/>
                <a:gd name="connsiteY0" fmla="*/ 629957 h 2728593"/>
                <a:gd name="connsiteX1" fmla="*/ 1416287 w 6029494"/>
                <a:gd name="connsiteY1" fmla="*/ 40979 h 2728593"/>
                <a:gd name="connsiteX2" fmla="*/ 4699255 w 6029494"/>
                <a:gd name="connsiteY2" fmla="*/ 1065835 h 2728593"/>
                <a:gd name="connsiteX3" fmla="*/ 6029005 w 6029494"/>
                <a:gd name="connsiteY3" fmla="*/ 291663 h 2728593"/>
                <a:gd name="connsiteX4" fmla="*/ 6029005 w 6029494"/>
                <a:gd name="connsiteY4" fmla="*/ 2728593 h 2728593"/>
                <a:gd name="connsiteX5" fmla="*/ 0 w 6029494"/>
                <a:gd name="connsiteY5" fmla="*/ 2727362 h 2728593"/>
                <a:gd name="connsiteX6" fmla="*/ 0 w 6029494"/>
                <a:gd name="connsiteY6" fmla="*/ 629957 h 2728593"/>
                <a:gd name="connsiteX0" fmla="*/ 0 w 6173158"/>
                <a:gd name="connsiteY0" fmla="*/ 624563 h 2723199"/>
                <a:gd name="connsiteX1" fmla="*/ 1416287 w 6173158"/>
                <a:gd name="connsiteY1" fmla="*/ 35585 h 2723199"/>
                <a:gd name="connsiteX2" fmla="*/ 4088021 w 6173158"/>
                <a:gd name="connsiteY2" fmla="*/ 1893679 h 2723199"/>
                <a:gd name="connsiteX3" fmla="*/ 6029005 w 6173158"/>
                <a:gd name="connsiteY3" fmla="*/ 286269 h 2723199"/>
                <a:gd name="connsiteX4" fmla="*/ 6029005 w 6173158"/>
                <a:gd name="connsiteY4" fmla="*/ 2723199 h 2723199"/>
                <a:gd name="connsiteX5" fmla="*/ 0 w 6173158"/>
                <a:gd name="connsiteY5" fmla="*/ 2721968 h 2723199"/>
                <a:gd name="connsiteX6" fmla="*/ 0 w 6173158"/>
                <a:gd name="connsiteY6" fmla="*/ 624563 h 2723199"/>
                <a:gd name="connsiteX0" fmla="*/ 0 w 6029032"/>
                <a:gd name="connsiteY0" fmla="*/ 624563 h 2723199"/>
                <a:gd name="connsiteX1" fmla="*/ 1416287 w 6029032"/>
                <a:gd name="connsiteY1" fmla="*/ 35585 h 2723199"/>
                <a:gd name="connsiteX2" fmla="*/ 4088021 w 6029032"/>
                <a:gd name="connsiteY2" fmla="*/ 1893679 h 2723199"/>
                <a:gd name="connsiteX3" fmla="*/ 5632100 w 6029032"/>
                <a:gd name="connsiteY3" fmla="*/ 719555 h 2723199"/>
                <a:gd name="connsiteX4" fmla="*/ 6029005 w 6029032"/>
                <a:gd name="connsiteY4" fmla="*/ 2723199 h 2723199"/>
                <a:gd name="connsiteX5" fmla="*/ 0 w 6029032"/>
                <a:gd name="connsiteY5" fmla="*/ 2721968 h 2723199"/>
                <a:gd name="connsiteX6" fmla="*/ 0 w 6029032"/>
                <a:gd name="connsiteY6" fmla="*/ 624563 h 2723199"/>
                <a:gd name="connsiteX0" fmla="*/ 0 w 6044909"/>
                <a:gd name="connsiteY0" fmla="*/ 33524 h 2910904"/>
                <a:gd name="connsiteX1" fmla="*/ 1432164 w 6044909"/>
                <a:gd name="connsiteY1" fmla="*/ 223290 h 2910904"/>
                <a:gd name="connsiteX2" fmla="*/ 4103898 w 6044909"/>
                <a:gd name="connsiteY2" fmla="*/ 2081384 h 2910904"/>
                <a:gd name="connsiteX3" fmla="*/ 5647977 w 6044909"/>
                <a:gd name="connsiteY3" fmla="*/ 907260 h 2910904"/>
                <a:gd name="connsiteX4" fmla="*/ 6044882 w 6044909"/>
                <a:gd name="connsiteY4" fmla="*/ 2910904 h 2910904"/>
                <a:gd name="connsiteX5" fmla="*/ 15877 w 6044909"/>
                <a:gd name="connsiteY5" fmla="*/ 2909673 h 2910904"/>
                <a:gd name="connsiteX6" fmla="*/ 0 w 6044909"/>
                <a:gd name="connsiteY6" fmla="*/ 33524 h 2910904"/>
                <a:gd name="connsiteX0" fmla="*/ 0 w 6044909"/>
                <a:gd name="connsiteY0" fmla="*/ 93292 h 2970672"/>
                <a:gd name="connsiteX1" fmla="*/ 2479995 w 6044909"/>
                <a:gd name="connsiteY1" fmla="*/ 176866 h 2970672"/>
                <a:gd name="connsiteX2" fmla="*/ 4103898 w 6044909"/>
                <a:gd name="connsiteY2" fmla="*/ 2141152 h 2970672"/>
                <a:gd name="connsiteX3" fmla="*/ 5647977 w 6044909"/>
                <a:gd name="connsiteY3" fmla="*/ 967028 h 2970672"/>
                <a:gd name="connsiteX4" fmla="*/ 6044882 w 6044909"/>
                <a:gd name="connsiteY4" fmla="*/ 2970672 h 2970672"/>
                <a:gd name="connsiteX5" fmla="*/ 15877 w 6044909"/>
                <a:gd name="connsiteY5" fmla="*/ 2969441 h 2970672"/>
                <a:gd name="connsiteX6" fmla="*/ 0 w 6044909"/>
                <a:gd name="connsiteY6" fmla="*/ 93292 h 2970672"/>
                <a:gd name="connsiteX0" fmla="*/ 0 w 6045003"/>
                <a:gd name="connsiteY0" fmla="*/ 93292 h 2970672"/>
                <a:gd name="connsiteX1" fmla="*/ 2479995 w 6045003"/>
                <a:gd name="connsiteY1" fmla="*/ 176866 h 2970672"/>
                <a:gd name="connsiteX2" fmla="*/ 4103898 w 6045003"/>
                <a:gd name="connsiteY2" fmla="*/ 2141152 h 2970672"/>
                <a:gd name="connsiteX3" fmla="*/ 5711482 w 6045003"/>
                <a:gd name="connsiteY3" fmla="*/ 1851964 h 2970672"/>
                <a:gd name="connsiteX4" fmla="*/ 6044882 w 6045003"/>
                <a:gd name="connsiteY4" fmla="*/ 2970672 h 2970672"/>
                <a:gd name="connsiteX5" fmla="*/ 15877 w 6045003"/>
                <a:gd name="connsiteY5" fmla="*/ 2969441 h 2970672"/>
                <a:gd name="connsiteX6" fmla="*/ 0 w 6045003"/>
                <a:gd name="connsiteY6" fmla="*/ 93292 h 2970672"/>
                <a:gd name="connsiteX0" fmla="*/ 0 w 6048917"/>
                <a:gd name="connsiteY0" fmla="*/ 93292 h 2970672"/>
                <a:gd name="connsiteX1" fmla="*/ 2479995 w 6048917"/>
                <a:gd name="connsiteY1" fmla="*/ 176866 h 2970672"/>
                <a:gd name="connsiteX2" fmla="*/ 4103898 w 6048917"/>
                <a:gd name="connsiteY2" fmla="*/ 2141152 h 2970672"/>
                <a:gd name="connsiteX3" fmla="*/ 5774987 w 6048917"/>
                <a:gd name="connsiteY3" fmla="*/ 2276732 h 2970672"/>
                <a:gd name="connsiteX4" fmla="*/ 6044882 w 6048917"/>
                <a:gd name="connsiteY4" fmla="*/ 2970672 h 2970672"/>
                <a:gd name="connsiteX5" fmla="*/ 15877 w 6048917"/>
                <a:gd name="connsiteY5" fmla="*/ 2969441 h 2970672"/>
                <a:gd name="connsiteX6" fmla="*/ 0 w 6048917"/>
                <a:gd name="connsiteY6" fmla="*/ 93292 h 2970672"/>
                <a:gd name="connsiteX0" fmla="*/ 0 w 6047560"/>
                <a:gd name="connsiteY0" fmla="*/ 55459 h 2932839"/>
                <a:gd name="connsiteX1" fmla="*/ 2479995 w 6047560"/>
                <a:gd name="connsiteY1" fmla="*/ 139033 h 2932839"/>
                <a:gd name="connsiteX2" fmla="*/ 4167403 w 6047560"/>
                <a:gd name="connsiteY2" fmla="*/ 1572357 h 2932839"/>
                <a:gd name="connsiteX3" fmla="*/ 5774987 w 6047560"/>
                <a:gd name="connsiteY3" fmla="*/ 2238899 h 2932839"/>
                <a:gd name="connsiteX4" fmla="*/ 6044882 w 6047560"/>
                <a:gd name="connsiteY4" fmla="*/ 2932839 h 2932839"/>
                <a:gd name="connsiteX5" fmla="*/ 15877 w 6047560"/>
                <a:gd name="connsiteY5" fmla="*/ 2931608 h 2932839"/>
                <a:gd name="connsiteX6" fmla="*/ 0 w 6047560"/>
                <a:gd name="connsiteY6" fmla="*/ 55459 h 2932839"/>
                <a:gd name="connsiteX0" fmla="*/ 0 w 6045129"/>
                <a:gd name="connsiteY0" fmla="*/ 55459 h 2932839"/>
                <a:gd name="connsiteX1" fmla="*/ 2479995 w 6045129"/>
                <a:gd name="connsiteY1" fmla="*/ 139033 h 2932839"/>
                <a:gd name="connsiteX2" fmla="*/ 4167403 w 6045129"/>
                <a:gd name="connsiteY2" fmla="*/ 1572357 h 2932839"/>
                <a:gd name="connsiteX3" fmla="*/ 5735297 w 6045129"/>
                <a:gd name="connsiteY3" fmla="*/ 1814129 h 2932839"/>
                <a:gd name="connsiteX4" fmla="*/ 6044882 w 6045129"/>
                <a:gd name="connsiteY4" fmla="*/ 2932839 h 2932839"/>
                <a:gd name="connsiteX5" fmla="*/ 15877 w 6045129"/>
                <a:gd name="connsiteY5" fmla="*/ 2931608 h 2932839"/>
                <a:gd name="connsiteX6" fmla="*/ 0 w 6045129"/>
                <a:gd name="connsiteY6" fmla="*/ 55459 h 2932839"/>
                <a:gd name="connsiteX0" fmla="*/ 0 w 6045129"/>
                <a:gd name="connsiteY0" fmla="*/ 339406 h 3216786"/>
                <a:gd name="connsiteX1" fmla="*/ 2543500 w 6045129"/>
                <a:gd name="connsiteY1" fmla="*/ 69005 h 3216786"/>
                <a:gd name="connsiteX2" fmla="*/ 4167403 w 6045129"/>
                <a:gd name="connsiteY2" fmla="*/ 1856304 h 3216786"/>
                <a:gd name="connsiteX3" fmla="*/ 5735297 w 6045129"/>
                <a:gd name="connsiteY3" fmla="*/ 2098076 h 3216786"/>
                <a:gd name="connsiteX4" fmla="*/ 6044882 w 6045129"/>
                <a:gd name="connsiteY4" fmla="*/ 3216786 h 3216786"/>
                <a:gd name="connsiteX5" fmla="*/ 15877 w 6045129"/>
                <a:gd name="connsiteY5" fmla="*/ 3215555 h 3216786"/>
                <a:gd name="connsiteX6" fmla="*/ 0 w 6045129"/>
                <a:gd name="connsiteY6" fmla="*/ 339406 h 3216786"/>
                <a:gd name="connsiteX0" fmla="*/ 0 w 6045129"/>
                <a:gd name="connsiteY0" fmla="*/ 245580 h 3122960"/>
                <a:gd name="connsiteX1" fmla="*/ 2622881 w 6045129"/>
                <a:gd name="connsiteY1" fmla="*/ 81372 h 3122960"/>
                <a:gd name="connsiteX2" fmla="*/ 4167403 w 6045129"/>
                <a:gd name="connsiteY2" fmla="*/ 1762478 h 3122960"/>
                <a:gd name="connsiteX3" fmla="*/ 5735297 w 6045129"/>
                <a:gd name="connsiteY3" fmla="*/ 2004250 h 3122960"/>
                <a:gd name="connsiteX4" fmla="*/ 6044882 w 6045129"/>
                <a:gd name="connsiteY4" fmla="*/ 3122960 h 3122960"/>
                <a:gd name="connsiteX5" fmla="*/ 15877 w 6045129"/>
                <a:gd name="connsiteY5" fmla="*/ 3121729 h 3122960"/>
                <a:gd name="connsiteX6" fmla="*/ 0 w 6045129"/>
                <a:gd name="connsiteY6" fmla="*/ 245580 h 3122960"/>
                <a:gd name="connsiteX0" fmla="*/ 0 w 6051486"/>
                <a:gd name="connsiteY0" fmla="*/ 243159 h 3120539"/>
                <a:gd name="connsiteX1" fmla="*/ 2622881 w 6051486"/>
                <a:gd name="connsiteY1" fmla="*/ 78951 h 3120539"/>
                <a:gd name="connsiteX2" fmla="*/ 3738745 w 6051486"/>
                <a:gd name="connsiteY2" fmla="*/ 1724660 h 3120539"/>
                <a:gd name="connsiteX3" fmla="*/ 5735297 w 6051486"/>
                <a:gd name="connsiteY3" fmla="*/ 2001829 h 3120539"/>
                <a:gd name="connsiteX4" fmla="*/ 6044882 w 6051486"/>
                <a:gd name="connsiteY4" fmla="*/ 3120539 h 3120539"/>
                <a:gd name="connsiteX5" fmla="*/ 15877 w 6051486"/>
                <a:gd name="connsiteY5" fmla="*/ 3119308 h 3120539"/>
                <a:gd name="connsiteX6" fmla="*/ 0 w 6051486"/>
                <a:gd name="connsiteY6" fmla="*/ 243159 h 3120539"/>
                <a:gd name="connsiteX0" fmla="*/ 0 w 6075301"/>
                <a:gd name="connsiteY0" fmla="*/ 70461 h 3195623"/>
                <a:gd name="connsiteX1" fmla="*/ 2646696 w 6075301"/>
                <a:gd name="connsiteY1" fmla="*/ 154035 h 3195623"/>
                <a:gd name="connsiteX2" fmla="*/ 3762560 w 6075301"/>
                <a:gd name="connsiteY2" fmla="*/ 1799744 h 3195623"/>
                <a:gd name="connsiteX3" fmla="*/ 5759112 w 6075301"/>
                <a:gd name="connsiteY3" fmla="*/ 2076913 h 3195623"/>
                <a:gd name="connsiteX4" fmla="*/ 6068697 w 6075301"/>
                <a:gd name="connsiteY4" fmla="*/ 3195623 h 3195623"/>
                <a:gd name="connsiteX5" fmla="*/ 39692 w 6075301"/>
                <a:gd name="connsiteY5" fmla="*/ 3194392 h 3195623"/>
                <a:gd name="connsiteX6" fmla="*/ 0 w 6075301"/>
                <a:gd name="connsiteY6" fmla="*/ 70461 h 3195623"/>
                <a:gd name="connsiteX0" fmla="*/ 1527 w 6037137"/>
                <a:gd name="connsiteY0" fmla="*/ 21635 h 3252988"/>
                <a:gd name="connsiteX1" fmla="*/ 2608532 w 6037137"/>
                <a:gd name="connsiteY1" fmla="*/ 211400 h 3252988"/>
                <a:gd name="connsiteX2" fmla="*/ 3724396 w 6037137"/>
                <a:gd name="connsiteY2" fmla="*/ 1857109 h 3252988"/>
                <a:gd name="connsiteX3" fmla="*/ 5720948 w 6037137"/>
                <a:gd name="connsiteY3" fmla="*/ 2134278 h 3252988"/>
                <a:gd name="connsiteX4" fmla="*/ 6030533 w 6037137"/>
                <a:gd name="connsiteY4" fmla="*/ 3252988 h 3252988"/>
                <a:gd name="connsiteX5" fmla="*/ 1528 w 6037137"/>
                <a:gd name="connsiteY5" fmla="*/ 3251757 h 3252988"/>
                <a:gd name="connsiteX6" fmla="*/ 1527 w 6037137"/>
                <a:gd name="connsiteY6" fmla="*/ 21635 h 3252988"/>
                <a:gd name="connsiteX0" fmla="*/ 0 w 6051486"/>
                <a:gd name="connsiteY0" fmla="*/ 21635 h 3252988"/>
                <a:gd name="connsiteX1" fmla="*/ 2622881 w 6051486"/>
                <a:gd name="connsiteY1" fmla="*/ 211400 h 3252988"/>
                <a:gd name="connsiteX2" fmla="*/ 3738745 w 6051486"/>
                <a:gd name="connsiteY2" fmla="*/ 1857109 h 3252988"/>
                <a:gd name="connsiteX3" fmla="*/ 5735297 w 6051486"/>
                <a:gd name="connsiteY3" fmla="*/ 2134278 h 3252988"/>
                <a:gd name="connsiteX4" fmla="*/ 6044882 w 6051486"/>
                <a:gd name="connsiteY4" fmla="*/ 3252988 h 3252988"/>
                <a:gd name="connsiteX5" fmla="*/ 15877 w 6051486"/>
                <a:gd name="connsiteY5" fmla="*/ 3251757 h 3252988"/>
                <a:gd name="connsiteX6" fmla="*/ 0 w 6051486"/>
                <a:gd name="connsiteY6" fmla="*/ 21635 h 3252988"/>
                <a:gd name="connsiteX0" fmla="*/ 8899 w 6036571"/>
                <a:gd name="connsiteY0" fmla="*/ 0 h 3656121"/>
                <a:gd name="connsiteX1" fmla="*/ 2607966 w 6036571"/>
                <a:gd name="connsiteY1" fmla="*/ 614533 h 3656121"/>
                <a:gd name="connsiteX2" fmla="*/ 3723830 w 6036571"/>
                <a:gd name="connsiteY2" fmla="*/ 2260242 h 3656121"/>
                <a:gd name="connsiteX3" fmla="*/ 5720382 w 6036571"/>
                <a:gd name="connsiteY3" fmla="*/ 2537411 h 3656121"/>
                <a:gd name="connsiteX4" fmla="*/ 6029967 w 6036571"/>
                <a:gd name="connsiteY4" fmla="*/ 3656121 h 3656121"/>
                <a:gd name="connsiteX5" fmla="*/ 962 w 6036571"/>
                <a:gd name="connsiteY5" fmla="*/ 3654890 h 3656121"/>
                <a:gd name="connsiteX6" fmla="*/ 8899 w 6036571"/>
                <a:gd name="connsiteY6" fmla="*/ 0 h 3656121"/>
                <a:gd name="connsiteX0" fmla="*/ 8899 w 6036571"/>
                <a:gd name="connsiteY0" fmla="*/ 0 h 3656121"/>
                <a:gd name="connsiteX1" fmla="*/ 2226937 w 6036571"/>
                <a:gd name="connsiteY1" fmla="*/ 543739 h 3656121"/>
                <a:gd name="connsiteX2" fmla="*/ 3723830 w 6036571"/>
                <a:gd name="connsiteY2" fmla="*/ 2260242 h 3656121"/>
                <a:gd name="connsiteX3" fmla="*/ 5720382 w 6036571"/>
                <a:gd name="connsiteY3" fmla="*/ 2537411 h 3656121"/>
                <a:gd name="connsiteX4" fmla="*/ 6029967 w 6036571"/>
                <a:gd name="connsiteY4" fmla="*/ 3656121 h 3656121"/>
                <a:gd name="connsiteX5" fmla="*/ 962 w 6036571"/>
                <a:gd name="connsiteY5" fmla="*/ 3654890 h 3656121"/>
                <a:gd name="connsiteX6" fmla="*/ 8899 w 6036571"/>
                <a:gd name="connsiteY6" fmla="*/ 0 h 3656121"/>
                <a:gd name="connsiteX0" fmla="*/ 8899 w 6036571"/>
                <a:gd name="connsiteY0" fmla="*/ 106 h 3656227"/>
                <a:gd name="connsiteX1" fmla="*/ 1897884 w 6036571"/>
                <a:gd name="connsiteY1" fmla="*/ 360290 h 3656227"/>
                <a:gd name="connsiteX2" fmla="*/ 3723830 w 6036571"/>
                <a:gd name="connsiteY2" fmla="*/ 2260348 h 3656227"/>
                <a:gd name="connsiteX3" fmla="*/ 5720382 w 6036571"/>
                <a:gd name="connsiteY3" fmla="*/ 2537517 h 3656227"/>
                <a:gd name="connsiteX4" fmla="*/ 6029967 w 6036571"/>
                <a:gd name="connsiteY4" fmla="*/ 3656227 h 3656227"/>
                <a:gd name="connsiteX5" fmla="*/ 962 w 6036571"/>
                <a:gd name="connsiteY5" fmla="*/ 3654996 h 3656227"/>
                <a:gd name="connsiteX6" fmla="*/ 8899 w 6036571"/>
                <a:gd name="connsiteY6" fmla="*/ 106 h 365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6571" h="3656227">
                  <a:moveTo>
                    <a:pt x="8899" y="106"/>
                  </a:moveTo>
                  <a:cubicBezTo>
                    <a:pt x="8899" y="106"/>
                    <a:pt x="1278729" y="-16417"/>
                    <a:pt x="1897884" y="360290"/>
                  </a:cubicBezTo>
                  <a:cubicBezTo>
                    <a:pt x="2517039" y="736997"/>
                    <a:pt x="3086747" y="1897477"/>
                    <a:pt x="3723830" y="2260348"/>
                  </a:cubicBezTo>
                  <a:cubicBezTo>
                    <a:pt x="4360913" y="2623219"/>
                    <a:pt x="5336026" y="2304871"/>
                    <a:pt x="5720382" y="2537517"/>
                  </a:cubicBezTo>
                  <a:cubicBezTo>
                    <a:pt x="6104738" y="2770163"/>
                    <a:pt x="6031661" y="2763959"/>
                    <a:pt x="6029967" y="3656227"/>
                  </a:cubicBezTo>
                  <a:lnTo>
                    <a:pt x="962" y="3654996"/>
                  </a:lnTo>
                  <a:cubicBezTo>
                    <a:pt x="-4330" y="2696280"/>
                    <a:pt x="14191" y="958822"/>
                    <a:pt x="8899" y="10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prstClr val="black"/>
                </a:solidFill>
                <a:latin typeface="Arial"/>
                <a:cs typeface="+mn-cs"/>
              </a:endParaRPr>
            </a:p>
          </p:txBody>
        </p:sp>
        <p:sp>
          <p:nvSpPr>
            <p:cNvPr id="18" name="Rectangle 20">
              <a:extLst>
                <a:ext uri="{FF2B5EF4-FFF2-40B4-BE49-F238E27FC236}">
                  <a16:creationId xmlns:a16="http://schemas.microsoft.com/office/drawing/2014/main" id="{60D647FE-08D6-01E2-4C99-849915ED8787}"/>
                </a:ext>
              </a:extLst>
            </p:cNvPr>
            <p:cNvSpPr/>
            <p:nvPr/>
          </p:nvSpPr>
          <p:spPr>
            <a:xfrm>
              <a:off x="4639108" y="6320993"/>
              <a:ext cx="7564437" cy="52863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th-TH"/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08348" y="1681537"/>
            <a:ext cx="9372088" cy="238760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th-TH" dirty="0"/>
              <a:t>ผลการดำเนินการงานจราจร</a:t>
            </a:r>
            <a:br>
              <a:rPr lang="th-TH" dirty="0"/>
            </a:br>
            <a:r>
              <a:rPr lang="th-TH" dirty="0"/>
              <a:t>ประจำเดือน พฤษภาคม 2569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17" name="กลุ่ม 16">
            <a:extLst>
              <a:ext uri="{FF2B5EF4-FFF2-40B4-BE49-F238E27FC236}">
                <a16:creationId xmlns:a16="http://schemas.microsoft.com/office/drawing/2014/main" id="{8A4ABE9C-5EC0-43AC-ACDB-E7282767C5D3}"/>
              </a:ext>
            </a:extLst>
          </p:cNvPr>
          <p:cNvGrpSpPr/>
          <p:nvPr/>
        </p:nvGrpSpPr>
        <p:grpSpPr>
          <a:xfrm>
            <a:off x="-17463" y="4945063"/>
            <a:ext cx="12209463" cy="1912937"/>
            <a:chOff x="-17463" y="4945063"/>
            <a:chExt cx="12209463" cy="1912937"/>
          </a:xfrm>
        </p:grpSpPr>
        <p:grpSp>
          <p:nvGrpSpPr>
            <p:cNvPr id="5" name="กลุ่ม 4">
              <a:extLst>
                <a:ext uri="{FF2B5EF4-FFF2-40B4-BE49-F238E27FC236}">
                  <a16:creationId xmlns:a16="http://schemas.microsoft.com/office/drawing/2014/main" id="{4B2ACE43-2A40-47EF-BE42-9445662668F6}"/>
                </a:ext>
              </a:extLst>
            </p:cNvPr>
            <p:cNvGrpSpPr/>
            <p:nvPr/>
          </p:nvGrpSpPr>
          <p:grpSpPr>
            <a:xfrm>
              <a:off x="-17463" y="4945063"/>
              <a:ext cx="12209463" cy="1912937"/>
              <a:chOff x="-17463" y="4945063"/>
              <a:chExt cx="12221008" cy="1912937"/>
            </a:xfrm>
          </p:grpSpPr>
          <p:sp>
            <p:nvSpPr>
              <p:cNvPr id="6" name="Graphic 346">
                <a:extLst>
                  <a:ext uri="{FF2B5EF4-FFF2-40B4-BE49-F238E27FC236}">
                    <a16:creationId xmlns:a16="http://schemas.microsoft.com/office/drawing/2014/main" id="{364B1232-0F18-425A-AF26-F802B0861553}"/>
                  </a:ext>
                </a:extLst>
              </p:cNvPr>
              <p:cNvSpPr/>
              <p:nvPr/>
            </p:nvSpPr>
            <p:spPr>
              <a:xfrm>
                <a:off x="-13855" y="4945063"/>
                <a:ext cx="12199938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7" name="Rectangle 21">
                <a:extLst>
                  <a:ext uri="{FF2B5EF4-FFF2-40B4-BE49-F238E27FC236}">
                    <a16:creationId xmlns:a16="http://schemas.microsoft.com/office/drawing/2014/main" id="{6145606C-3DA9-4AAE-9E48-7E06B2E303CC}"/>
                  </a:ext>
                </a:extLst>
              </p:cNvPr>
              <p:cNvSpPr/>
              <p:nvPr/>
            </p:nvSpPr>
            <p:spPr>
              <a:xfrm>
                <a:off x="4639108" y="6076950"/>
                <a:ext cx="7564437" cy="49212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  <p:sp>
            <p:nvSpPr>
              <p:cNvPr id="8" name="Graphic 346">
                <a:extLst>
                  <a:ext uri="{FF2B5EF4-FFF2-40B4-BE49-F238E27FC236}">
                    <a16:creationId xmlns:a16="http://schemas.microsoft.com/office/drawing/2014/main" id="{C89BD26F-4822-4441-8BC2-04ACFF20E030}"/>
                  </a:ext>
                </a:extLst>
              </p:cNvPr>
              <p:cNvSpPr/>
              <p:nvPr/>
            </p:nvSpPr>
            <p:spPr>
              <a:xfrm>
                <a:off x="-17463" y="5202238"/>
                <a:ext cx="12217401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0" name="Rectangle 20">
                <a:extLst>
                  <a:ext uri="{FF2B5EF4-FFF2-40B4-BE49-F238E27FC236}">
                    <a16:creationId xmlns:a16="http://schemas.microsoft.com/office/drawing/2014/main" id="{9EA5E04D-A40B-407A-BAB3-C62DC885788C}"/>
                  </a:ext>
                </a:extLst>
              </p:cNvPr>
              <p:cNvSpPr/>
              <p:nvPr/>
            </p:nvSpPr>
            <p:spPr>
              <a:xfrm>
                <a:off x="4639108" y="6320993"/>
                <a:ext cx="7564437" cy="528637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</p:grpSp>
        <p:sp>
          <p:nvSpPr>
            <p:cNvPr id="11" name="กล่องข้อความ 10">
              <a:extLst>
                <a:ext uri="{FF2B5EF4-FFF2-40B4-BE49-F238E27FC236}">
                  <a16:creationId xmlns:a16="http://schemas.microsoft.com/office/drawing/2014/main" id="{37713E8B-D538-4C3E-9CAE-BAA9F14207DD}"/>
                </a:ext>
              </a:extLst>
            </p:cNvPr>
            <p:cNvSpPr txBox="1"/>
            <p:nvPr/>
          </p:nvSpPr>
          <p:spPr>
            <a:xfrm>
              <a:off x="1336549" y="5990944"/>
              <a:ext cx="37725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สถานีตำรวจนครบาลบางขุนนนท์</a:t>
              </a:r>
            </a:p>
          </p:txBody>
        </p:sp>
        <p:pic>
          <p:nvPicPr>
            <p:cNvPr id="16" name="รูปภาพ 15">
              <a:extLst>
                <a:ext uri="{FF2B5EF4-FFF2-40B4-BE49-F238E27FC236}">
                  <a16:creationId xmlns:a16="http://schemas.microsoft.com/office/drawing/2014/main" id="{27948B0A-2E56-412A-82DA-1F04AE0E5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9928" r="89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33" y="5478111"/>
              <a:ext cx="1205116" cy="12051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7380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24B4F-8776-6456-8A36-177755368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row: Pentagon 28">
            <a:extLst>
              <a:ext uri="{FF2B5EF4-FFF2-40B4-BE49-F238E27FC236}">
                <a16:creationId xmlns:a16="http://schemas.microsoft.com/office/drawing/2014/main" id="{3AE812B7-6CF9-6C3E-8106-81C6FC9A15AD}"/>
              </a:ext>
            </a:extLst>
          </p:cNvPr>
          <p:cNvSpPr/>
          <p:nvPr/>
        </p:nvSpPr>
        <p:spPr>
          <a:xfrm>
            <a:off x="0" y="-5835"/>
            <a:ext cx="3537527" cy="862013"/>
          </a:xfrm>
          <a:prstGeom prst="homePlat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dirty="0"/>
              <a:t>การประชาสัมพันธ์และรณรงค์</a:t>
            </a:r>
          </a:p>
        </p:txBody>
      </p:sp>
      <p:grpSp>
        <p:nvGrpSpPr>
          <p:cNvPr id="17" name="กลุ่ม 16">
            <a:extLst>
              <a:ext uri="{FF2B5EF4-FFF2-40B4-BE49-F238E27FC236}">
                <a16:creationId xmlns:a16="http://schemas.microsoft.com/office/drawing/2014/main" id="{954937B1-75CF-FE30-48EF-AE1F26C13B8A}"/>
              </a:ext>
            </a:extLst>
          </p:cNvPr>
          <p:cNvGrpSpPr/>
          <p:nvPr/>
        </p:nvGrpSpPr>
        <p:grpSpPr>
          <a:xfrm>
            <a:off x="-17463" y="4945063"/>
            <a:ext cx="12209463" cy="1912937"/>
            <a:chOff x="-17463" y="4945063"/>
            <a:chExt cx="12209463" cy="1912937"/>
          </a:xfrm>
        </p:grpSpPr>
        <p:grpSp>
          <p:nvGrpSpPr>
            <p:cNvPr id="5" name="กลุ่ม 4">
              <a:extLst>
                <a:ext uri="{FF2B5EF4-FFF2-40B4-BE49-F238E27FC236}">
                  <a16:creationId xmlns:a16="http://schemas.microsoft.com/office/drawing/2014/main" id="{FD4738B6-5B5E-5A3B-DEC7-94B785A191EC}"/>
                </a:ext>
              </a:extLst>
            </p:cNvPr>
            <p:cNvGrpSpPr/>
            <p:nvPr/>
          </p:nvGrpSpPr>
          <p:grpSpPr>
            <a:xfrm>
              <a:off x="-17463" y="4945063"/>
              <a:ext cx="12209463" cy="1912937"/>
              <a:chOff x="-17463" y="4945063"/>
              <a:chExt cx="12221008" cy="1912937"/>
            </a:xfrm>
          </p:grpSpPr>
          <p:sp>
            <p:nvSpPr>
              <p:cNvPr id="6" name="Graphic 346">
                <a:extLst>
                  <a:ext uri="{FF2B5EF4-FFF2-40B4-BE49-F238E27FC236}">
                    <a16:creationId xmlns:a16="http://schemas.microsoft.com/office/drawing/2014/main" id="{A354ADE7-7FEC-CB26-F1F6-FB863B78EF20}"/>
                  </a:ext>
                </a:extLst>
              </p:cNvPr>
              <p:cNvSpPr/>
              <p:nvPr/>
            </p:nvSpPr>
            <p:spPr>
              <a:xfrm>
                <a:off x="-13855" y="4945063"/>
                <a:ext cx="12199938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7" name="Rectangle 21">
                <a:extLst>
                  <a:ext uri="{FF2B5EF4-FFF2-40B4-BE49-F238E27FC236}">
                    <a16:creationId xmlns:a16="http://schemas.microsoft.com/office/drawing/2014/main" id="{B3D13DB9-564B-CC6C-A325-6BE09E8F409D}"/>
                  </a:ext>
                </a:extLst>
              </p:cNvPr>
              <p:cNvSpPr/>
              <p:nvPr/>
            </p:nvSpPr>
            <p:spPr>
              <a:xfrm>
                <a:off x="4639108" y="6076950"/>
                <a:ext cx="7564437" cy="49212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  <p:sp>
            <p:nvSpPr>
              <p:cNvPr id="8" name="Graphic 346">
                <a:extLst>
                  <a:ext uri="{FF2B5EF4-FFF2-40B4-BE49-F238E27FC236}">
                    <a16:creationId xmlns:a16="http://schemas.microsoft.com/office/drawing/2014/main" id="{2025C451-8D2D-0810-7086-30BD69674527}"/>
                  </a:ext>
                </a:extLst>
              </p:cNvPr>
              <p:cNvSpPr/>
              <p:nvPr/>
            </p:nvSpPr>
            <p:spPr>
              <a:xfrm>
                <a:off x="-17463" y="5202238"/>
                <a:ext cx="12217401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0" name="Rectangle 20">
                <a:extLst>
                  <a:ext uri="{FF2B5EF4-FFF2-40B4-BE49-F238E27FC236}">
                    <a16:creationId xmlns:a16="http://schemas.microsoft.com/office/drawing/2014/main" id="{A43D26A1-9F0F-B333-0FE3-EE622E6E1852}"/>
                  </a:ext>
                </a:extLst>
              </p:cNvPr>
              <p:cNvSpPr/>
              <p:nvPr/>
            </p:nvSpPr>
            <p:spPr>
              <a:xfrm>
                <a:off x="4639108" y="6320993"/>
                <a:ext cx="7564437" cy="528637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</p:grpSp>
        <p:sp>
          <p:nvSpPr>
            <p:cNvPr id="11" name="กล่องข้อความ 10">
              <a:extLst>
                <a:ext uri="{FF2B5EF4-FFF2-40B4-BE49-F238E27FC236}">
                  <a16:creationId xmlns:a16="http://schemas.microsoft.com/office/drawing/2014/main" id="{C8A53BB6-36B6-EA53-3101-9C29FBEB3541}"/>
                </a:ext>
              </a:extLst>
            </p:cNvPr>
            <p:cNvSpPr txBox="1"/>
            <p:nvPr/>
          </p:nvSpPr>
          <p:spPr>
            <a:xfrm>
              <a:off x="1336549" y="5990944"/>
              <a:ext cx="37725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สถานีตำรวจนครบาลบางขุนนนท์</a:t>
              </a:r>
            </a:p>
          </p:txBody>
        </p:sp>
        <p:pic>
          <p:nvPicPr>
            <p:cNvPr id="16" name="รูปภาพ 15">
              <a:extLst>
                <a:ext uri="{FF2B5EF4-FFF2-40B4-BE49-F238E27FC236}">
                  <a16:creationId xmlns:a16="http://schemas.microsoft.com/office/drawing/2014/main" id="{1A4F6DF8-FDDE-89D4-E575-10D40D37E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9928" r="89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33" y="5478111"/>
              <a:ext cx="1205116" cy="1205116"/>
            </a:xfrm>
            <a:prstGeom prst="rect">
              <a:avLst/>
            </a:prstGeom>
          </p:spPr>
        </p:pic>
      </p:grp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79F2B6A1-E8AF-927D-CEBB-59FCE8C212EF}"/>
              </a:ext>
            </a:extLst>
          </p:cNvPr>
          <p:cNvSpPr txBox="1"/>
          <p:nvPr/>
        </p:nvSpPr>
        <p:spPr>
          <a:xfrm>
            <a:off x="-17463" y="974748"/>
            <a:ext cx="9873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/>
              <a:t>อบรมโครงการเสาธง 5 นาที ต้อนรับเปิดภาคเรียนเกี่ยวกับการเดินทางให้ปลอดภัย ให้แก่เด็กนักเรียนโรงเรียน นฤมลทิน ธนบุรี</a:t>
            </a:r>
            <a:endParaRPr lang="en-US" dirty="0"/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5B483A54-884C-57BF-5086-41CED0852C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73" y="4017516"/>
            <a:ext cx="5109108" cy="2295107"/>
          </a:xfrm>
          <a:prstGeom prst="rect">
            <a:avLst/>
          </a:prstGeom>
        </p:spPr>
      </p:pic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id="{B97B5EAA-35A8-B582-B294-0FC430D8D2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12" y="2153931"/>
            <a:ext cx="5109108" cy="2295107"/>
          </a:xfrm>
          <a:prstGeom prst="rect">
            <a:avLst/>
          </a:prstGeom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86CF1E43-C334-DBD2-8594-7798A0DC46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72" y="1593821"/>
            <a:ext cx="5109109" cy="229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055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58E87-132A-ED77-6BE9-6E84F454B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row: Pentagon 28">
            <a:extLst>
              <a:ext uri="{FF2B5EF4-FFF2-40B4-BE49-F238E27FC236}">
                <a16:creationId xmlns:a16="http://schemas.microsoft.com/office/drawing/2014/main" id="{3F5C3D3E-D221-7BE6-576E-54ADC7577265}"/>
              </a:ext>
            </a:extLst>
          </p:cNvPr>
          <p:cNvSpPr/>
          <p:nvPr/>
        </p:nvSpPr>
        <p:spPr>
          <a:xfrm>
            <a:off x="0" y="-5835"/>
            <a:ext cx="7730836" cy="862013"/>
          </a:xfrm>
          <a:prstGeom prst="homePlat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dirty="0"/>
              <a:t>ประชุมเจ้าหน้าที่ตำรวจจราจรเตรียมจัดการจราจรช่วงเปิดภาคเรียน 2569</a:t>
            </a:r>
          </a:p>
        </p:txBody>
      </p:sp>
      <p:grpSp>
        <p:nvGrpSpPr>
          <p:cNvPr id="17" name="กลุ่ม 16">
            <a:extLst>
              <a:ext uri="{FF2B5EF4-FFF2-40B4-BE49-F238E27FC236}">
                <a16:creationId xmlns:a16="http://schemas.microsoft.com/office/drawing/2014/main" id="{802DB1ED-D5C5-CF3F-EB3A-368768951BB4}"/>
              </a:ext>
            </a:extLst>
          </p:cNvPr>
          <p:cNvGrpSpPr/>
          <p:nvPr/>
        </p:nvGrpSpPr>
        <p:grpSpPr>
          <a:xfrm>
            <a:off x="-17463" y="4945063"/>
            <a:ext cx="12209463" cy="1912937"/>
            <a:chOff x="-17463" y="4945063"/>
            <a:chExt cx="12209463" cy="1912937"/>
          </a:xfrm>
        </p:grpSpPr>
        <p:grpSp>
          <p:nvGrpSpPr>
            <p:cNvPr id="5" name="กลุ่ม 4">
              <a:extLst>
                <a:ext uri="{FF2B5EF4-FFF2-40B4-BE49-F238E27FC236}">
                  <a16:creationId xmlns:a16="http://schemas.microsoft.com/office/drawing/2014/main" id="{858A6461-3A20-FF4F-68C6-3A2BFC6654E6}"/>
                </a:ext>
              </a:extLst>
            </p:cNvPr>
            <p:cNvGrpSpPr/>
            <p:nvPr/>
          </p:nvGrpSpPr>
          <p:grpSpPr>
            <a:xfrm>
              <a:off x="-17463" y="4945063"/>
              <a:ext cx="12209463" cy="1912937"/>
              <a:chOff x="-17463" y="4945063"/>
              <a:chExt cx="12221008" cy="1912937"/>
            </a:xfrm>
          </p:grpSpPr>
          <p:sp>
            <p:nvSpPr>
              <p:cNvPr id="6" name="Graphic 346">
                <a:extLst>
                  <a:ext uri="{FF2B5EF4-FFF2-40B4-BE49-F238E27FC236}">
                    <a16:creationId xmlns:a16="http://schemas.microsoft.com/office/drawing/2014/main" id="{B87E9655-AD7C-BFF6-B8F8-18A03806A5AA}"/>
                  </a:ext>
                </a:extLst>
              </p:cNvPr>
              <p:cNvSpPr/>
              <p:nvPr/>
            </p:nvSpPr>
            <p:spPr>
              <a:xfrm>
                <a:off x="-13855" y="4945063"/>
                <a:ext cx="12199938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7" name="Rectangle 21">
                <a:extLst>
                  <a:ext uri="{FF2B5EF4-FFF2-40B4-BE49-F238E27FC236}">
                    <a16:creationId xmlns:a16="http://schemas.microsoft.com/office/drawing/2014/main" id="{DD5A12D0-E21E-722A-3780-D42AEBF519F8}"/>
                  </a:ext>
                </a:extLst>
              </p:cNvPr>
              <p:cNvSpPr/>
              <p:nvPr/>
            </p:nvSpPr>
            <p:spPr>
              <a:xfrm>
                <a:off x="4639108" y="6076950"/>
                <a:ext cx="7564437" cy="49212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  <p:sp>
            <p:nvSpPr>
              <p:cNvPr id="8" name="Graphic 346">
                <a:extLst>
                  <a:ext uri="{FF2B5EF4-FFF2-40B4-BE49-F238E27FC236}">
                    <a16:creationId xmlns:a16="http://schemas.microsoft.com/office/drawing/2014/main" id="{ADFEDC63-4E98-2942-C956-FD3C2E327E6B}"/>
                  </a:ext>
                </a:extLst>
              </p:cNvPr>
              <p:cNvSpPr/>
              <p:nvPr/>
            </p:nvSpPr>
            <p:spPr>
              <a:xfrm>
                <a:off x="-17463" y="5202238"/>
                <a:ext cx="12217401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0" name="Rectangle 20">
                <a:extLst>
                  <a:ext uri="{FF2B5EF4-FFF2-40B4-BE49-F238E27FC236}">
                    <a16:creationId xmlns:a16="http://schemas.microsoft.com/office/drawing/2014/main" id="{E354F5B6-CC3B-332C-A16F-6C94507BEAC8}"/>
                  </a:ext>
                </a:extLst>
              </p:cNvPr>
              <p:cNvSpPr/>
              <p:nvPr/>
            </p:nvSpPr>
            <p:spPr>
              <a:xfrm>
                <a:off x="4639108" y="6320993"/>
                <a:ext cx="7564437" cy="528637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</p:grpSp>
        <p:sp>
          <p:nvSpPr>
            <p:cNvPr id="11" name="กล่องข้อความ 10">
              <a:extLst>
                <a:ext uri="{FF2B5EF4-FFF2-40B4-BE49-F238E27FC236}">
                  <a16:creationId xmlns:a16="http://schemas.microsoft.com/office/drawing/2014/main" id="{475595C6-445E-E734-9772-112F9C2FDB26}"/>
                </a:ext>
              </a:extLst>
            </p:cNvPr>
            <p:cNvSpPr txBox="1"/>
            <p:nvPr/>
          </p:nvSpPr>
          <p:spPr>
            <a:xfrm>
              <a:off x="1336549" y="5990944"/>
              <a:ext cx="37725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สถานีตำรวจนครบาลบางขุนนนท์</a:t>
              </a:r>
            </a:p>
          </p:txBody>
        </p:sp>
        <p:pic>
          <p:nvPicPr>
            <p:cNvPr id="16" name="รูปภาพ 15">
              <a:extLst>
                <a:ext uri="{FF2B5EF4-FFF2-40B4-BE49-F238E27FC236}">
                  <a16:creationId xmlns:a16="http://schemas.microsoft.com/office/drawing/2014/main" id="{12AFDC95-2DEF-D658-769F-30F9C61F0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9928" r="89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33" y="5478111"/>
              <a:ext cx="1205116" cy="1205116"/>
            </a:xfrm>
            <a:prstGeom prst="rect">
              <a:avLst/>
            </a:prstGeom>
          </p:spPr>
        </p:pic>
      </p:grp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2E2CD0C6-7747-6F8E-AFD2-CFF044D351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18" b="12644"/>
          <a:stretch>
            <a:fillRect/>
          </a:stretch>
        </p:blipFill>
        <p:spPr>
          <a:xfrm>
            <a:off x="2243923" y="1113353"/>
            <a:ext cx="7704153" cy="343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273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1B663-0888-A223-4277-2EE9460AA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row: Pentagon 28">
            <a:extLst>
              <a:ext uri="{FF2B5EF4-FFF2-40B4-BE49-F238E27FC236}">
                <a16:creationId xmlns:a16="http://schemas.microsoft.com/office/drawing/2014/main" id="{55D8034E-3941-7D45-964E-C61ED7B59689}"/>
              </a:ext>
            </a:extLst>
          </p:cNvPr>
          <p:cNvSpPr/>
          <p:nvPr/>
        </p:nvSpPr>
        <p:spPr>
          <a:xfrm>
            <a:off x="0" y="-5835"/>
            <a:ext cx="5551055" cy="862013"/>
          </a:xfrm>
          <a:prstGeom prst="homePlat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dirty="0"/>
              <a:t>ตั้งจุดกวดขันวินัยจราจรและจุดตรวจวัดแอลกอฮอร์</a:t>
            </a:r>
          </a:p>
        </p:txBody>
      </p:sp>
      <p:grpSp>
        <p:nvGrpSpPr>
          <p:cNvPr id="17" name="กลุ่ม 16">
            <a:extLst>
              <a:ext uri="{FF2B5EF4-FFF2-40B4-BE49-F238E27FC236}">
                <a16:creationId xmlns:a16="http://schemas.microsoft.com/office/drawing/2014/main" id="{A16886A4-0970-084B-7BF6-58404071D9EF}"/>
              </a:ext>
            </a:extLst>
          </p:cNvPr>
          <p:cNvGrpSpPr/>
          <p:nvPr/>
        </p:nvGrpSpPr>
        <p:grpSpPr>
          <a:xfrm>
            <a:off x="-17463" y="4945063"/>
            <a:ext cx="12209463" cy="1912937"/>
            <a:chOff x="-17463" y="4945063"/>
            <a:chExt cx="12209463" cy="1912937"/>
          </a:xfrm>
        </p:grpSpPr>
        <p:grpSp>
          <p:nvGrpSpPr>
            <p:cNvPr id="5" name="กลุ่ม 4">
              <a:extLst>
                <a:ext uri="{FF2B5EF4-FFF2-40B4-BE49-F238E27FC236}">
                  <a16:creationId xmlns:a16="http://schemas.microsoft.com/office/drawing/2014/main" id="{8EE40003-DD9E-C2F6-01EE-42667C3BB941}"/>
                </a:ext>
              </a:extLst>
            </p:cNvPr>
            <p:cNvGrpSpPr/>
            <p:nvPr/>
          </p:nvGrpSpPr>
          <p:grpSpPr>
            <a:xfrm>
              <a:off x="-17463" y="4945063"/>
              <a:ext cx="12209463" cy="1912937"/>
              <a:chOff x="-17463" y="4945063"/>
              <a:chExt cx="12221008" cy="1912937"/>
            </a:xfrm>
          </p:grpSpPr>
          <p:sp>
            <p:nvSpPr>
              <p:cNvPr id="6" name="Graphic 346">
                <a:extLst>
                  <a:ext uri="{FF2B5EF4-FFF2-40B4-BE49-F238E27FC236}">
                    <a16:creationId xmlns:a16="http://schemas.microsoft.com/office/drawing/2014/main" id="{8A94383C-CCE5-EDB2-2670-35AECBEB86FC}"/>
                  </a:ext>
                </a:extLst>
              </p:cNvPr>
              <p:cNvSpPr/>
              <p:nvPr/>
            </p:nvSpPr>
            <p:spPr>
              <a:xfrm>
                <a:off x="-13855" y="4945063"/>
                <a:ext cx="12199938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7" name="Rectangle 21">
                <a:extLst>
                  <a:ext uri="{FF2B5EF4-FFF2-40B4-BE49-F238E27FC236}">
                    <a16:creationId xmlns:a16="http://schemas.microsoft.com/office/drawing/2014/main" id="{CA2D5D9E-D8F6-57A6-E907-043424EA741C}"/>
                  </a:ext>
                </a:extLst>
              </p:cNvPr>
              <p:cNvSpPr/>
              <p:nvPr/>
            </p:nvSpPr>
            <p:spPr>
              <a:xfrm>
                <a:off x="4639108" y="6076950"/>
                <a:ext cx="7564437" cy="49212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  <p:sp>
            <p:nvSpPr>
              <p:cNvPr id="8" name="Graphic 346">
                <a:extLst>
                  <a:ext uri="{FF2B5EF4-FFF2-40B4-BE49-F238E27FC236}">
                    <a16:creationId xmlns:a16="http://schemas.microsoft.com/office/drawing/2014/main" id="{112A9B35-E918-6F37-E775-96BAB86D7894}"/>
                  </a:ext>
                </a:extLst>
              </p:cNvPr>
              <p:cNvSpPr/>
              <p:nvPr/>
            </p:nvSpPr>
            <p:spPr>
              <a:xfrm>
                <a:off x="-17463" y="5202238"/>
                <a:ext cx="12217401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0" name="Rectangle 20">
                <a:extLst>
                  <a:ext uri="{FF2B5EF4-FFF2-40B4-BE49-F238E27FC236}">
                    <a16:creationId xmlns:a16="http://schemas.microsoft.com/office/drawing/2014/main" id="{42DA7A2D-4A0E-B313-275A-359F531699B0}"/>
                  </a:ext>
                </a:extLst>
              </p:cNvPr>
              <p:cNvSpPr/>
              <p:nvPr/>
            </p:nvSpPr>
            <p:spPr>
              <a:xfrm>
                <a:off x="4639108" y="6320993"/>
                <a:ext cx="7564437" cy="528637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</p:grpSp>
        <p:sp>
          <p:nvSpPr>
            <p:cNvPr id="11" name="กล่องข้อความ 10">
              <a:extLst>
                <a:ext uri="{FF2B5EF4-FFF2-40B4-BE49-F238E27FC236}">
                  <a16:creationId xmlns:a16="http://schemas.microsoft.com/office/drawing/2014/main" id="{8D111DA4-5AF6-5323-1BF2-41C5B16CE1E1}"/>
                </a:ext>
              </a:extLst>
            </p:cNvPr>
            <p:cNvSpPr txBox="1"/>
            <p:nvPr/>
          </p:nvSpPr>
          <p:spPr>
            <a:xfrm>
              <a:off x="1336549" y="5990944"/>
              <a:ext cx="37725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สถานีตำรวจนครบาลบางขุนนนท์</a:t>
              </a:r>
            </a:p>
          </p:txBody>
        </p:sp>
        <p:pic>
          <p:nvPicPr>
            <p:cNvPr id="16" name="รูปภาพ 15">
              <a:extLst>
                <a:ext uri="{FF2B5EF4-FFF2-40B4-BE49-F238E27FC236}">
                  <a16:creationId xmlns:a16="http://schemas.microsoft.com/office/drawing/2014/main" id="{BFBDE7E3-C4EE-B711-26BD-8F94319CB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9928" r="89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33" y="5478111"/>
              <a:ext cx="1205116" cy="1205116"/>
            </a:xfrm>
            <a:prstGeom prst="rect">
              <a:avLst/>
            </a:prstGeom>
          </p:spPr>
        </p:pic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37B3D6FE-C849-68A7-DB70-9FD53158D8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64" y="1100221"/>
            <a:ext cx="4805032" cy="2158235"/>
          </a:xfrm>
          <a:prstGeom prst="rect">
            <a:avLst/>
          </a:prstGeom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EF782E73-635F-3F43-AFAA-9C9426AC41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539" y="3414135"/>
            <a:ext cx="4805031" cy="2218689"/>
          </a:xfrm>
          <a:prstGeom prst="rect">
            <a:avLst/>
          </a:prstGeom>
        </p:spPr>
      </p:pic>
      <p:pic>
        <p:nvPicPr>
          <p:cNvPr id="20" name="รูปภาพ 19">
            <a:extLst>
              <a:ext uri="{FF2B5EF4-FFF2-40B4-BE49-F238E27FC236}">
                <a16:creationId xmlns:a16="http://schemas.microsoft.com/office/drawing/2014/main" id="{9839022F-F7C2-125C-EB7D-E841083790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807" y="1088214"/>
            <a:ext cx="4831764" cy="217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38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AA21E-6335-0FB0-6B9E-A41DB97B5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row: Pentagon 28">
            <a:extLst>
              <a:ext uri="{FF2B5EF4-FFF2-40B4-BE49-F238E27FC236}">
                <a16:creationId xmlns:a16="http://schemas.microsoft.com/office/drawing/2014/main" id="{DA28D172-4A18-472F-648F-5ADD73F5E8B8}"/>
              </a:ext>
            </a:extLst>
          </p:cNvPr>
          <p:cNvSpPr/>
          <p:nvPr/>
        </p:nvSpPr>
        <p:spPr>
          <a:xfrm>
            <a:off x="0" y="-5835"/>
            <a:ext cx="4747491" cy="862013"/>
          </a:xfrm>
          <a:prstGeom prst="homePlat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dirty="0"/>
              <a:t>อำนวยการจราจรหน้าโรงเรียนและทางข้าม</a:t>
            </a:r>
          </a:p>
        </p:txBody>
      </p:sp>
      <p:grpSp>
        <p:nvGrpSpPr>
          <p:cNvPr id="17" name="กลุ่ม 16">
            <a:extLst>
              <a:ext uri="{FF2B5EF4-FFF2-40B4-BE49-F238E27FC236}">
                <a16:creationId xmlns:a16="http://schemas.microsoft.com/office/drawing/2014/main" id="{4B55945D-CB43-3B0F-F751-C128380D8398}"/>
              </a:ext>
            </a:extLst>
          </p:cNvPr>
          <p:cNvGrpSpPr/>
          <p:nvPr/>
        </p:nvGrpSpPr>
        <p:grpSpPr>
          <a:xfrm>
            <a:off x="-17463" y="4945063"/>
            <a:ext cx="12209463" cy="1912937"/>
            <a:chOff x="-17463" y="4945063"/>
            <a:chExt cx="12209463" cy="1912937"/>
          </a:xfrm>
        </p:grpSpPr>
        <p:grpSp>
          <p:nvGrpSpPr>
            <p:cNvPr id="5" name="กลุ่ม 4">
              <a:extLst>
                <a:ext uri="{FF2B5EF4-FFF2-40B4-BE49-F238E27FC236}">
                  <a16:creationId xmlns:a16="http://schemas.microsoft.com/office/drawing/2014/main" id="{71B820BA-90AA-629D-35CC-6F8E093CDF52}"/>
                </a:ext>
              </a:extLst>
            </p:cNvPr>
            <p:cNvGrpSpPr/>
            <p:nvPr/>
          </p:nvGrpSpPr>
          <p:grpSpPr>
            <a:xfrm>
              <a:off x="-17463" y="4945063"/>
              <a:ext cx="12209463" cy="1912937"/>
              <a:chOff x="-17463" y="4945063"/>
              <a:chExt cx="12221008" cy="1912937"/>
            </a:xfrm>
          </p:grpSpPr>
          <p:sp>
            <p:nvSpPr>
              <p:cNvPr id="6" name="Graphic 346">
                <a:extLst>
                  <a:ext uri="{FF2B5EF4-FFF2-40B4-BE49-F238E27FC236}">
                    <a16:creationId xmlns:a16="http://schemas.microsoft.com/office/drawing/2014/main" id="{42C19309-957C-B03F-A170-B02427CCAB7C}"/>
                  </a:ext>
                </a:extLst>
              </p:cNvPr>
              <p:cNvSpPr/>
              <p:nvPr/>
            </p:nvSpPr>
            <p:spPr>
              <a:xfrm>
                <a:off x="-13855" y="4945063"/>
                <a:ext cx="12199938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7" name="Rectangle 21">
                <a:extLst>
                  <a:ext uri="{FF2B5EF4-FFF2-40B4-BE49-F238E27FC236}">
                    <a16:creationId xmlns:a16="http://schemas.microsoft.com/office/drawing/2014/main" id="{06EF7BD3-D41D-A887-A8E3-BEE3FA9D00CE}"/>
                  </a:ext>
                </a:extLst>
              </p:cNvPr>
              <p:cNvSpPr/>
              <p:nvPr/>
            </p:nvSpPr>
            <p:spPr>
              <a:xfrm>
                <a:off x="4639108" y="6076950"/>
                <a:ext cx="7564437" cy="49212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  <p:sp>
            <p:nvSpPr>
              <p:cNvPr id="8" name="Graphic 346">
                <a:extLst>
                  <a:ext uri="{FF2B5EF4-FFF2-40B4-BE49-F238E27FC236}">
                    <a16:creationId xmlns:a16="http://schemas.microsoft.com/office/drawing/2014/main" id="{3B9C164F-F788-19D5-F925-F37DCFB176F5}"/>
                  </a:ext>
                </a:extLst>
              </p:cNvPr>
              <p:cNvSpPr/>
              <p:nvPr/>
            </p:nvSpPr>
            <p:spPr>
              <a:xfrm>
                <a:off x="-17463" y="5202238"/>
                <a:ext cx="12217401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0" name="Rectangle 20">
                <a:extLst>
                  <a:ext uri="{FF2B5EF4-FFF2-40B4-BE49-F238E27FC236}">
                    <a16:creationId xmlns:a16="http://schemas.microsoft.com/office/drawing/2014/main" id="{A440240C-754B-527B-E027-ED6D8E461882}"/>
                  </a:ext>
                </a:extLst>
              </p:cNvPr>
              <p:cNvSpPr/>
              <p:nvPr/>
            </p:nvSpPr>
            <p:spPr>
              <a:xfrm>
                <a:off x="4639108" y="6320993"/>
                <a:ext cx="7564437" cy="528637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</p:grpSp>
        <p:sp>
          <p:nvSpPr>
            <p:cNvPr id="11" name="กล่องข้อความ 10">
              <a:extLst>
                <a:ext uri="{FF2B5EF4-FFF2-40B4-BE49-F238E27FC236}">
                  <a16:creationId xmlns:a16="http://schemas.microsoft.com/office/drawing/2014/main" id="{F75CEA0F-6021-F39E-B3F8-4A902491621B}"/>
                </a:ext>
              </a:extLst>
            </p:cNvPr>
            <p:cNvSpPr txBox="1"/>
            <p:nvPr/>
          </p:nvSpPr>
          <p:spPr>
            <a:xfrm>
              <a:off x="1336549" y="5990944"/>
              <a:ext cx="37725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สถานีตำรวจนครบาลบางขุนนนท์</a:t>
              </a:r>
            </a:p>
          </p:txBody>
        </p:sp>
        <p:pic>
          <p:nvPicPr>
            <p:cNvPr id="16" name="รูปภาพ 15">
              <a:extLst>
                <a:ext uri="{FF2B5EF4-FFF2-40B4-BE49-F238E27FC236}">
                  <a16:creationId xmlns:a16="http://schemas.microsoft.com/office/drawing/2014/main" id="{AB02F280-6A28-0D57-99B8-025047D00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9928" r="89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33" y="5478111"/>
              <a:ext cx="1205116" cy="1205116"/>
            </a:xfrm>
            <a:prstGeom prst="rect">
              <a:avLst/>
            </a:prstGeom>
          </p:spPr>
        </p:pic>
      </p:grpSp>
      <p:pic>
        <p:nvPicPr>
          <p:cNvPr id="21" name="รูปภาพ 20">
            <a:extLst>
              <a:ext uri="{FF2B5EF4-FFF2-40B4-BE49-F238E27FC236}">
                <a16:creationId xmlns:a16="http://schemas.microsoft.com/office/drawing/2014/main" id="{5C886BEF-E9E2-5C4C-7BF2-3B272869BC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64" y="2021291"/>
            <a:ext cx="5216422" cy="2343016"/>
          </a:xfrm>
          <a:prstGeom prst="rect">
            <a:avLst/>
          </a:prstGeom>
        </p:spPr>
      </p:pic>
      <p:pic>
        <p:nvPicPr>
          <p:cNvPr id="23" name="รูปภาพ 22">
            <a:extLst>
              <a:ext uri="{FF2B5EF4-FFF2-40B4-BE49-F238E27FC236}">
                <a16:creationId xmlns:a16="http://schemas.microsoft.com/office/drawing/2014/main" id="{8D92C133-7CC9-8184-6D79-BB00F7BCBD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526" y="1096674"/>
            <a:ext cx="3709038" cy="410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944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rrow: Pentagon 28">
            <a:extLst>
              <a:ext uri="{FF2B5EF4-FFF2-40B4-BE49-F238E27FC236}">
                <a16:creationId xmlns:a16="http://schemas.microsoft.com/office/drawing/2014/main" id="{D991363D-9093-3C5D-BEFD-2A7383AC4578}"/>
              </a:ext>
            </a:extLst>
          </p:cNvPr>
          <p:cNvSpPr/>
          <p:nvPr/>
        </p:nvSpPr>
        <p:spPr>
          <a:xfrm>
            <a:off x="0" y="8370"/>
            <a:ext cx="3638119" cy="862013"/>
          </a:xfrm>
          <a:prstGeom prst="homePlat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grpSp>
        <p:nvGrpSpPr>
          <p:cNvPr id="3" name="กลุ่ม 2">
            <a:extLst>
              <a:ext uri="{FF2B5EF4-FFF2-40B4-BE49-F238E27FC236}">
                <a16:creationId xmlns:a16="http://schemas.microsoft.com/office/drawing/2014/main" id="{67F16D98-BC14-8495-48A0-16DFAA23E581}"/>
              </a:ext>
            </a:extLst>
          </p:cNvPr>
          <p:cNvGrpSpPr/>
          <p:nvPr/>
        </p:nvGrpSpPr>
        <p:grpSpPr>
          <a:xfrm>
            <a:off x="-17463" y="4945063"/>
            <a:ext cx="12209463" cy="1912937"/>
            <a:chOff x="-17463" y="4945063"/>
            <a:chExt cx="12209463" cy="1912937"/>
          </a:xfrm>
        </p:grpSpPr>
        <p:grpSp>
          <p:nvGrpSpPr>
            <p:cNvPr id="4" name="กลุ่ม 3">
              <a:extLst>
                <a:ext uri="{FF2B5EF4-FFF2-40B4-BE49-F238E27FC236}">
                  <a16:creationId xmlns:a16="http://schemas.microsoft.com/office/drawing/2014/main" id="{51BE078E-693E-7B7E-DB00-3C1227F337B8}"/>
                </a:ext>
              </a:extLst>
            </p:cNvPr>
            <p:cNvGrpSpPr/>
            <p:nvPr/>
          </p:nvGrpSpPr>
          <p:grpSpPr>
            <a:xfrm>
              <a:off x="-17463" y="4945063"/>
              <a:ext cx="12209463" cy="1912937"/>
              <a:chOff x="-17463" y="4945063"/>
              <a:chExt cx="12221008" cy="1912937"/>
            </a:xfrm>
          </p:grpSpPr>
          <p:sp>
            <p:nvSpPr>
              <p:cNvPr id="11" name="Graphic 346">
                <a:extLst>
                  <a:ext uri="{FF2B5EF4-FFF2-40B4-BE49-F238E27FC236}">
                    <a16:creationId xmlns:a16="http://schemas.microsoft.com/office/drawing/2014/main" id="{6C377E3C-2B59-7899-63D7-574332DFD303}"/>
                  </a:ext>
                </a:extLst>
              </p:cNvPr>
              <p:cNvSpPr/>
              <p:nvPr/>
            </p:nvSpPr>
            <p:spPr>
              <a:xfrm>
                <a:off x="-13855" y="4945063"/>
                <a:ext cx="12199938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" name="Rectangle 21">
                <a:extLst>
                  <a:ext uri="{FF2B5EF4-FFF2-40B4-BE49-F238E27FC236}">
                    <a16:creationId xmlns:a16="http://schemas.microsoft.com/office/drawing/2014/main" id="{B8053DFB-ED7D-1030-2551-E9EB4E772FE5}"/>
                  </a:ext>
                </a:extLst>
              </p:cNvPr>
              <p:cNvSpPr/>
              <p:nvPr/>
            </p:nvSpPr>
            <p:spPr>
              <a:xfrm>
                <a:off x="4639108" y="6076950"/>
                <a:ext cx="7564437" cy="49212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  <p:sp>
            <p:nvSpPr>
              <p:cNvPr id="13" name="Graphic 346">
                <a:extLst>
                  <a:ext uri="{FF2B5EF4-FFF2-40B4-BE49-F238E27FC236}">
                    <a16:creationId xmlns:a16="http://schemas.microsoft.com/office/drawing/2014/main" id="{D60D6AB6-D353-EE27-0759-C64733CFD8CF}"/>
                  </a:ext>
                </a:extLst>
              </p:cNvPr>
              <p:cNvSpPr/>
              <p:nvPr/>
            </p:nvSpPr>
            <p:spPr>
              <a:xfrm>
                <a:off x="-17463" y="5202238"/>
                <a:ext cx="12217401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" name="Rectangle 20">
                <a:extLst>
                  <a:ext uri="{FF2B5EF4-FFF2-40B4-BE49-F238E27FC236}">
                    <a16:creationId xmlns:a16="http://schemas.microsoft.com/office/drawing/2014/main" id="{47E211B6-821D-AD11-B4ED-F205EDA75715}"/>
                  </a:ext>
                </a:extLst>
              </p:cNvPr>
              <p:cNvSpPr/>
              <p:nvPr/>
            </p:nvSpPr>
            <p:spPr>
              <a:xfrm>
                <a:off x="4639108" y="6320993"/>
                <a:ext cx="7564437" cy="528637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</p:grpSp>
        <p:sp>
          <p:nvSpPr>
            <p:cNvPr id="5" name="กล่องข้อความ 4">
              <a:extLst>
                <a:ext uri="{FF2B5EF4-FFF2-40B4-BE49-F238E27FC236}">
                  <a16:creationId xmlns:a16="http://schemas.microsoft.com/office/drawing/2014/main" id="{B1B8F96E-3928-DB83-7285-5D58BE07036F}"/>
                </a:ext>
              </a:extLst>
            </p:cNvPr>
            <p:cNvSpPr txBox="1"/>
            <p:nvPr/>
          </p:nvSpPr>
          <p:spPr>
            <a:xfrm>
              <a:off x="1336549" y="5990944"/>
              <a:ext cx="37725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สถานีตำรวจนครบาลบางขุนนนท์</a:t>
              </a:r>
            </a:p>
          </p:txBody>
        </p:sp>
        <p:pic>
          <p:nvPicPr>
            <p:cNvPr id="7" name="รูปภาพ 6">
              <a:extLst>
                <a:ext uri="{FF2B5EF4-FFF2-40B4-BE49-F238E27FC236}">
                  <a16:creationId xmlns:a16="http://schemas.microsoft.com/office/drawing/2014/main" id="{1D0B53EB-1DF2-8FAF-B0E9-07931326A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9928" r="89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33" y="5478111"/>
              <a:ext cx="1205116" cy="1205116"/>
            </a:xfrm>
            <a:prstGeom prst="rect">
              <a:avLst/>
            </a:prstGeom>
          </p:spPr>
        </p:pic>
      </p:grpSp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0549A25-0179-4265-B8A3-A14C6CF74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464" y="-231958"/>
            <a:ext cx="3638119" cy="1325563"/>
          </a:xfrm>
        </p:spPr>
        <p:txBody>
          <a:bodyPr/>
          <a:lstStyle/>
          <a:p>
            <a:r>
              <a:rPr lang="th-TH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ผลการกวดขันจับกุม</a:t>
            </a:r>
          </a:p>
        </p:txBody>
      </p:sp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66BAC9B3-5F9B-5D25-7917-B2B4CFBD832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727" t="24172" r="1894" b="27703"/>
          <a:stretch>
            <a:fillRect/>
          </a:stretch>
        </p:blipFill>
        <p:spPr>
          <a:xfrm>
            <a:off x="891308" y="1217367"/>
            <a:ext cx="10409383" cy="315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223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กลุ่ม 6">
            <a:extLst>
              <a:ext uri="{FF2B5EF4-FFF2-40B4-BE49-F238E27FC236}">
                <a16:creationId xmlns:a16="http://schemas.microsoft.com/office/drawing/2014/main" id="{C7B31B2F-D957-473C-8FDD-4313F959D81D}"/>
              </a:ext>
            </a:extLst>
          </p:cNvPr>
          <p:cNvGrpSpPr/>
          <p:nvPr/>
        </p:nvGrpSpPr>
        <p:grpSpPr>
          <a:xfrm>
            <a:off x="-17463" y="4945063"/>
            <a:ext cx="12209463" cy="1912937"/>
            <a:chOff x="-17463" y="4945063"/>
            <a:chExt cx="12209463" cy="1912937"/>
          </a:xfrm>
        </p:grpSpPr>
        <p:grpSp>
          <p:nvGrpSpPr>
            <p:cNvPr id="8" name="กลุ่ม 7">
              <a:extLst>
                <a:ext uri="{FF2B5EF4-FFF2-40B4-BE49-F238E27FC236}">
                  <a16:creationId xmlns:a16="http://schemas.microsoft.com/office/drawing/2014/main" id="{AFE29EC4-A56C-4FBD-940F-D345F38DBE68}"/>
                </a:ext>
              </a:extLst>
            </p:cNvPr>
            <p:cNvGrpSpPr/>
            <p:nvPr/>
          </p:nvGrpSpPr>
          <p:grpSpPr>
            <a:xfrm>
              <a:off x="-17463" y="4945063"/>
              <a:ext cx="12209463" cy="1912937"/>
              <a:chOff x="-17463" y="4945063"/>
              <a:chExt cx="12221008" cy="1912937"/>
            </a:xfrm>
          </p:grpSpPr>
          <p:sp>
            <p:nvSpPr>
              <p:cNvPr id="11" name="Graphic 346">
                <a:extLst>
                  <a:ext uri="{FF2B5EF4-FFF2-40B4-BE49-F238E27FC236}">
                    <a16:creationId xmlns:a16="http://schemas.microsoft.com/office/drawing/2014/main" id="{1D4BDF1C-63CA-4BA0-88F4-A80360D1BDF3}"/>
                  </a:ext>
                </a:extLst>
              </p:cNvPr>
              <p:cNvSpPr/>
              <p:nvPr/>
            </p:nvSpPr>
            <p:spPr>
              <a:xfrm>
                <a:off x="-13855" y="4945063"/>
                <a:ext cx="12199938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" name="Rectangle 21">
                <a:extLst>
                  <a:ext uri="{FF2B5EF4-FFF2-40B4-BE49-F238E27FC236}">
                    <a16:creationId xmlns:a16="http://schemas.microsoft.com/office/drawing/2014/main" id="{61C20A7B-AD9A-4087-8C46-FA7AB9B1ADD0}"/>
                  </a:ext>
                </a:extLst>
              </p:cNvPr>
              <p:cNvSpPr/>
              <p:nvPr/>
            </p:nvSpPr>
            <p:spPr>
              <a:xfrm>
                <a:off x="4639108" y="6076950"/>
                <a:ext cx="7564437" cy="49212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  <p:sp>
            <p:nvSpPr>
              <p:cNvPr id="13" name="Graphic 346">
                <a:extLst>
                  <a:ext uri="{FF2B5EF4-FFF2-40B4-BE49-F238E27FC236}">
                    <a16:creationId xmlns:a16="http://schemas.microsoft.com/office/drawing/2014/main" id="{590DB53E-F086-4E47-9971-EB695628DDE2}"/>
                  </a:ext>
                </a:extLst>
              </p:cNvPr>
              <p:cNvSpPr/>
              <p:nvPr/>
            </p:nvSpPr>
            <p:spPr>
              <a:xfrm>
                <a:off x="-17463" y="5202238"/>
                <a:ext cx="12217401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" name="Rectangle 20">
                <a:extLst>
                  <a:ext uri="{FF2B5EF4-FFF2-40B4-BE49-F238E27FC236}">
                    <a16:creationId xmlns:a16="http://schemas.microsoft.com/office/drawing/2014/main" id="{829BF9ED-E03C-47A9-8DFB-1F1F4B82C071}"/>
                  </a:ext>
                </a:extLst>
              </p:cNvPr>
              <p:cNvSpPr/>
              <p:nvPr/>
            </p:nvSpPr>
            <p:spPr>
              <a:xfrm>
                <a:off x="4639108" y="6320993"/>
                <a:ext cx="7564437" cy="528637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</p:grpSp>
        <p:sp>
          <p:nvSpPr>
            <p:cNvPr id="9" name="กล่องข้อความ 8">
              <a:extLst>
                <a:ext uri="{FF2B5EF4-FFF2-40B4-BE49-F238E27FC236}">
                  <a16:creationId xmlns:a16="http://schemas.microsoft.com/office/drawing/2014/main" id="{E478E059-6CAA-4155-ACD0-A9866713DF4E}"/>
                </a:ext>
              </a:extLst>
            </p:cNvPr>
            <p:cNvSpPr txBox="1"/>
            <p:nvPr/>
          </p:nvSpPr>
          <p:spPr>
            <a:xfrm>
              <a:off x="1336549" y="5990944"/>
              <a:ext cx="37725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สถานีตำรวจนครบาลบางขุนนนท์</a:t>
              </a:r>
            </a:p>
          </p:txBody>
        </p:sp>
        <p:pic>
          <p:nvPicPr>
            <p:cNvPr id="10" name="รูปภาพ 9">
              <a:extLst>
                <a:ext uri="{FF2B5EF4-FFF2-40B4-BE49-F238E27FC236}">
                  <a16:creationId xmlns:a16="http://schemas.microsoft.com/office/drawing/2014/main" id="{9AB4C64A-3052-44AD-AB7B-A6142A2D9F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9928" r="89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33" y="5478111"/>
              <a:ext cx="1205116" cy="1205116"/>
            </a:xfrm>
            <a:prstGeom prst="rect">
              <a:avLst/>
            </a:prstGeom>
          </p:spPr>
        </p:pic>
      </p:grp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E8FF4FE7-251C-4DA4-A401-C8DF6FEF97E0}"/>
              </a:ext>
            </a:extLst>
          </p:cNvPr>
          <p:cNvSpPr txBox="1"/>
          <p:nvPr/>
        </p:nvSpPr>
        <p:spPr>
          <a:xfrm>
            <a:off x="4545872" y="2437493"/>
            <a:ext cx="37098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จบการนำเสนอ</a:t>
            </a:r>
          </a:p>
        </p:txBody>
      </p:sp>
      <p:grpSp>
        <p:nvGrpSpPr>
          <p:cNvPr id="19" name="กลุ่ม 18">
            <a:extLst>
              <a:ext uri="{FF2B5EF4-FFF2-40B4-BE49-F238E27FC236}">
                <a16:creationId xmlns:a16="http://schemas.microsoft.com/office/drawing/2014/main" id="{5512FB4E-A05E-44B6-A03A-2D0C94EE24FF}"/>
              </a:ext>
            </a:extLst>
          </p:cNvPr>
          <p:cNvGrpSpPr/>
          <p:nvPr/>
        </p:nvGrpSpPr>
        <p:grpSpPr>
          <a:xfrm rot="10800000">
            <a:off x="0" y="-1778"/>
            <a:ext cx="12209463" cy="1912937"/>
            <a:chOff x="-17463" y="4945063"/>
            <a:chExt cx="12221008" cy="1912937"/>
          </a:xfrm>
        </p:grpSpPr>
        <p:sp>
          <p:nvSpPr>
            <p:cNvPr id="22" name="Graphic 346">
              <a:extLst>
                <a:ext uri="{FF2B5EF4-FFF2-40B4-BE49-F238E27FC236}">
                  <a16:creationId xmlns:a16="http://schemas.microsoft.com/office/drawing/2014/main" id="{63CB6766-7A23-4642-A98C-641A0D813D45}"/>
                </a:ext>
              </a:extLst>
            </p:cNvPr>
            <p:cNvSpPr/>
            <p:nvPr/>
          </p:nvSpPr>
          <p:spPr>
            <a:xfrm>
              <a:off x="-13855" y="4945063"/>
              <a:ext cx="12199938" cy="1655762"/>
            </a:xfrm>
            <a:custGeom>
              <a:avLst/>
              <a:gdLst>
                <a:gd name="connsiteX0" fmla="*/ 0 w 6029325"/>
                <a:gd name="connsiteY0" fmla="*/ 578168 h 2667000"/>
                <a:gd name="connsiteX1" fmla="*/ 826770 w 6029325"/>
                <a:gd name="connsiteY1" fmla="*/ 521018 h 2667000"/>
                <a:gd name="connsiteX2" fmla="*/ 4795838 w 6029325"/>
                <a:gd name="connsiteY2" fmla="*/ 951548 h 2667000"/>
                <a:gd name="connsiteX3" fmla="*/ 6034088 w 6029325"/>
                <a:gd name="connsiteY3" fmla="*/ 0 h 2667000"/>
                <a:gd name="connsiteX4" fmla="*/ 6034088 w 6029325"/>
                <a:gd name="connsiteY4" fmla="*/ 2594610 h 2667000"/>
                <a:gd name="connsiteX5" fmla="*/ 0 w 6029325"/>
                <a:gd name="connsiteY5" fmla="*/ 2675573 h 2667000"/>
                <a:gd name="connsiteX6" fmla="*/ 0 w 6029325"/>
                <a:gd name="connsiteY6" fmla="*/ 578168 h 2667000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335100 w 6034088"/>
                <a:gd name="connsiteY1" fmla="*/ 47935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80935 w 6034088"/>
                <a:gd name="connsiteY1" fmla="*/ 430744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62267 w 6034088"/>
                <a:gd name="connsiteY1" fmla="*/ 42247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661936 h 2760572"/>
                <a:gd name="connsiteX1" fmla="*/ 1209896 w 6029494"/>
                <a:gd name="connsiteY1" fmla="*/ 39626 h 2760572"/>
                <a:gd name="connsiteX2" fmla="*/ 4699255 w 6029494"/>
                <a:gd name="connsiteY2" fmla="*/ 1097814 h 2760572"/>
                <a:gd name="connsiteX3" fmla="*/ 6029005 w 6029494"/>
                <a:gd name="connsiteY3" fmla="*/ 323642 h 2760572"/>
                <a:gd name="connsiteX4" fmla="*/ 6029005 w 6029494"/>
                <a:gd name="connsiteY4" fmla="*/ 2760572 h 2760572"/>
                <a:gd name="connsiteX5" fmla="*/ 0 w 6029494"/>
                <a:gd name="connsiteY5" fmla="*/ 2759341 h 2760572"/>
                <a:gd name="connsiteX6" fmla="*/ 0 w 6029494"/>
                <a:gd name="connsiteY6" fmla="*/ 661936 h 2760572"/>
                <a:gd name="connsiteX0" fmla="*/ 0 w 6029494"/>
                <a:gd name="connsiteY0" fmla="*/ 726143 h 2824779"/>
                <a:gd name="connsiteX1" fmla="*/ 1233710 w 6029494"/>
                <a:gd name="connsiteY1" fmla="*/ 37175 h 2824779"/>
                <a:gd name="connsiteX2" fmla="*/ 4699255 w 6029494"/>
                <a:gd name="connsiteY2" fmla="*/ 1162021 h 2824779"/>
                <a:gd name="connsiteX3" fmla="*/ 6029005 w 6029494"/>
                <a:gd name="connsiteY3" fmla="*/ 387849 h 2824779"/>
                <a:gd name="connsiteX4" fmla="*/ 6029005 w 6029494"/>
                <a:gd name="connsiteY4" fmla="*/ 2824779 h 2824779"/>
                <a:gd name="connsiteX5" fmla="*/ 0 w 6029494"/>
                <a:gd name="connsiteY5" fmla="*/ 2823548 h 2824779"/>
                <a:gd name="connsiteX6" fmla="*/ 0 w 6029494"/>
                <a:gd name="connsiteY6" fmla="*/ 726143 h 2824779"/>
                <a:gd name="connsiteX0" fmla="*/ 0 w 6029494"/>
                <a:gd name="connsiteY0" fmla="*/ 629957 h 2728593"/>
                <a:gd name="connsiteX1" fmla="*/ 1416287 w 6029494"/>
                <a:gd name="connsiteY1" fmla="*/ 40979 h 2728593"/>
                <a:gd name="connsiteX2" fmla="*/ 4699255 w 6029494"/>
                <a:gd name="connsiteY2" fmla="*/ 1065835 h 2728593"/>
                <a:gd name="connsiteX3" fmla="*/ 6029005 w 6029494"/>
                <a:gd name="connsiteY3" fmla="*/ 291663 h 2728593"/>
                <a:gd name="connsiteX4" fmla="*/ 6029005 w 6029494"/>
                <a:gd name="connsiteY4" fmla="*/ 2728593 h 2728593"/>
                <a:gd name="connsiteX5" fmla="*/ 0 w 6029494"/>
                <a:gd name="connsiteY5" fmla="*/ 2727362 h 2728593"/>
                <a:gd name="connsiteX6" fmla="*/ 0 w 6029494"/>
                <a:gd name="connsiteY6" fmla="*/ 629957 h 2728593"/>
                <a:gd name="connsiteX0" fmla="*/ 0 w 6173158"/>
                <a:gd name="connsiteY0" fmla="*/ 624563 h 2723199"/>
                <a:gd name="connsiteX1" fmla="*/ 1416287 w 6173158"/>
                <a:gd name="connsiteY1" fmla="*/ 35585 h 2723199"/>
                <a:gd name="connsiteX2" fmla="*/ 4088021 w 6173158"/>
                <a:gd name="connsiteY2" fmla="*/ 1893679 h 2723199"/>
                <a:gd name="connsiteX3" fmla="*/ 6029005 w 6173158"/>
                <a:gd name="connsiteY3" fmla="*/ 286269 h 2723199"/>
                <a:gd name="connsiteX4" fmla="*/ 6029005 w 6173158"/>
                <a:gd name="connsiteY4" fmla="*/ 2723199 h 2723199"/>
                <a:gd name="connsiteX5" fmla="*/ 0 w 6173158"/>
                <a:gd name="connsiteY5" fmla="*/ 2721968 h 2723199"/>
                <a:gd name="connsiteX6" fmla="*/ 0 w 6173158"/>
                <a:gd name="connsiteY6" fmla="*/ 624563 h 2723199"/>
                <a:gd name="connsiteX0" fmla="*/ 0 w 6029032"/>
                <a:gd name="connsiteY0" fmla="*/ 624563 h 2723199"/>
                <a:gd name="connsiteX1" fmla="*/ 1416287 w 6029032"/>
                <a:gd name="connsiteY1" fmla="*/ 35585 h 2723199"/>
                <a:gd name="connsiteX2" fmla="*/ 4088021 w 6029032"/>
                <a:gd name="connsiteY2" fmla="*/ 1893679 h 2723199"/>
                <a:gd name="connsiteX3" fmla="*/ 5632100 w 6029032"/>
                <a:gd name="connsiteY3" fmla="*/ 719555 h 2723199"/>
                <a:gd name="connsiteX4" fmla="*/ 6029005 w 6029032"/>
                <a:gd name="connsiteY4" fmla="*/ 2723199 h 2723199"/>
                <a:gd name="connsiteX5" fmla="*/ 0 w 6029032"/>
                <a:gd name="connsiteY5" fmla="*/ 2721968 h 2723199"/>
                <a:gd name="connsiteX6" fmla="*/ 0 w 6029032"/>
                <a:gd name="connsiteY6" fmla="*/ 624563 h 2723199"/>
                <a:gd name="connsiteX0" fmla="*/ 0 w 6044909"/>
                <a:gd name="connsiteY0" fmla="*/ 33524 h 2910904"/>
                <a:gd name="connsiteX1" fmla="*/ 1432164 w 6044909"/>
                <a:gd name="connsiteY1" fmla="*/ 223290 h 2910904"/>
                <a:gd name="connsiteX2" fmla="*/ 4103898 w 6044909"/>
                <a:gd name="connsiteY2" fmla="*/ 2081384 h 2910904"/>
                <a:gd name="connsiteX3" fmla="*/ 5647977 w 6044909"/>
                <a:gd name="connsiteY3" fmla="*/ 907260 h 2910904"/>
                <a:gd name="connsiteX4" fmla="*/ 6044882 w 6044909"/>
                <a:gd name="connsiteY4" fmla="*/ 2910904 h 2910904"/>
                <a:gd name="connsiteX5" fmla="*/ 15877 w 6044909"/>
                <a:gd name="connsiteY5" fmla="*/ 2909673 h 2910904"/>
                <a:gd name="connsiteX6" fmla="*/ 0 w 6044909"/>
                <a:gd name="connsiteY6" fmla="*/ 33524 h 2910904"/>
                <a:gd name="connsiteX0" fmla="*/ 0 w 6044909"/>
                <a:gd name="connsiteY0" fmla="*/ 93292 h 2970672"/>
                <a:gd name="connsiteX1" fmla="*/ 2479995 w 6044909"/>
                <a:gd name="connsiteY1" fmla="*/ 176866 h 2970672"/>
                <a:gd name="connsiteX2" fmla="*/ 4103898 w 6044909"/>
                <a:gd name="connsiteY2" fmla="*/ 2141152 h 2970672"/>
                <a:gd name="connsiteX3" fmla="*/ 5647977 w 6044909"/>
                <a:gd name="connsiteY3" fmla="*/ 967028 h 2970672"/>
                <a:gd name="connsiteX4" fmla="*/ 6044882 w 6044909"/>
                <a:gd name="connsiteY4" fmla="*/ 2970672 h 2970672"/>
                <a:gd name="connsiteX5" fmla="*/ 15877 w 6044909"/>
                <a:gd name="connsiteY5" fmla="*/ 2969441 h 2970672"/>
                <a:gd name="connsiteX6" fmla="*/ 0 w 6044909"/>
                <a:gd name="connsiteY6" fmla="*/ 93292 h 2970672"/>
                <a:gd name="connsiteX0" fmla="*/ 0 w 6045003"/>
                <a:gd name="connsiteY0" fmla="*/ 93292 h 2970672"/>
                <a:gd name="connsiteX1" fmla="*/ 2479995 w 6045003"/>
                <a:gd name="connsiteY1" fmla="*/ 176866 h 2970672"/>
                <a:gd name="connsiteX2" fmla="*/ 4103898 w 6045003"/>
                <a:gd name="connsiteY2" fmla="*/ 2141152 h 2970672"/>
                <a:gd name="connsiteX3" fmla="*/ 5711482 w 6045003"/>
                <a:gd name="connsiteY3" fmla="*/ 1851964 h 2970672"/>
                <a:gd name="connsiteX4" fmla="*/ 6044882 w 6045003"/>
                <a:gd name="connsiteY4" fmla="*/ 2970672 h 2970672"/>
                <a:gd name="connsiteX5" fmla="*/ 15877 w 6045003"/>
                <a:gd name="connsiteY5" fmla="*/ 2969441 h 2970672"/>
                <a:gd name="connsiteX6" fmla="*/ 0 w 6045003"/>
                <a:gd name="connsiteY6" fmla="*/ 93292 h 2970672"/>
                <a:gd name="connsiteX0" fmla="*/ 0 w 6048917"/>
                <a:gd name="connsiteY0" fmla="*/ 93292 h 2970672"/>
                <a:gd name="connsiteX1" fmla="*/ 2479995 w 6048917"/>
                <a:gd name="connsiteY1" fmla="*/ 176866 h 2970672"/>
                <a:gd name="connsiteX2" fmla="*/ 4103898 w 6048917"/>
                <a:gd name="connsiteY2" fmla="*/ 2141152 h 2970672"/>
                <a:gd name="connsiteX3" fmla="*/ 5774987 w 6048917"/>
                <a:gd name="connsiteY3" fmla="*/ 2276732 h 2970672"/>
                <a:gd name="connsiteX4" fmla="*/ 6044882 w 6048917"/>
                <a:gd name="connsiteY4" fmla="*/ 2970672 h 2970672"/>
                <a:gd name="connsiteX5" fmla="*/ 15877 w 6048917"/>
                <a:gd name="connsiteY5" fmla="*/ 2969441 h 2970672"/>
                <a:gd name="connsiteX6" fmla="*/ 0 w 6048917"/>
                <a:gd name="connsiteY6" fmla="*/ 93292 h 2970672"/>
                <a:gd name="connsiteX0" fmla="*/ 0 w 6047560"/>
                <a:gd name="connsiteY0" fmla="*/ 55459 h 2932839"/>
                <a:gd name="connsiteX1" fmla="*/ 2479995 w 6047560"/>
                <a:gd name="connsiteY1" fmla="*/ 139033 h 2932839"/>
                <a:gd name="connsiteX2" fmla="*/ 4167403 w 6047560"/>
                <a:gd name="connsiteY2" fmla="*/ 1572357 h 2932839"/>
                <a:gd name="connsiteX3" fmla="*/ 5774987 w 6047560"/>
                <a:gd name="connsiteY3" fmla="*/ 2238899 h 2932839"/>
                <a:gd name="connsiteX4" fmla="*/ 6044882 w 6047560"/>
                <a:gd name="connsiteY4" fmla="*/ 2932839 h 2932839"/>
                <a:gd name="connsiteX5" fmla="*/ 15877 w 6047560"/>
                <a:gd name="connsiteY5" fmla="*/ 2931608 h 2932839"/>
                <a:gd name="connsiteX6" fmla="*/ 0 w 6047560"/>
                <a:gd name="connsiteY6" fmla="*/ 55459 h 2932839"/>
                <a:gd name="connsiteX0" fmla="*/ 0 w 6045129"/>
                <a:gd name="connsiteY0" fmla="*/ 55459 h 2932839"/>
                <a:gd name="connsiteX1" fmla="*/ 2479995 w 6045129"/>
                <a:gd name="connsiteY1" fmla="*/ 139033 h 2932839"/>
                <a:gd name="connsiteX2" fmla="*/ 4167403 w 6045129"/>
                <a:gd name="connsiteY2" fmla="*/ 1572357 h 2932839"/>
                <a:gd name="connsiteX3" fmla="*/ 5735297 w 6045129"/>
                <a:gd name="connsiteY3" fmla="*/ 1814129 h 2932839"/>
                <a:gd name="connsiteX4" fmla="*/ 6044882 w 6045129"/>
                <a:gd name="connsiteY4" fmla="*/ 2932839 h 2932839"/>
                <a:gd name="connsiteX5" fmla="*/ 15877 w 6045129"/>
                <a:gd name="connsiteY5" fmla="*/ 2931608 h 2932839"/>
                <a:gd name="connsiteX6" fmla="*/ 0 w 6045129"/>
                <a:gd name="connsiteY6" fmla="*/ 55459 h 2932839"/>
                <a:gd name="connsiteX0" fmla="*/ 0 w 6045129"/>
                <a:gd name="connsiteY0" fmla="*/ 339406 h 3216786"/>
                <a:gd name="connsiteX1" fmla="*/ 2543500 w 6045129"/>
                <a:gd name="connsiteY1" fmla="*/ 69005 h 3216786"/>
                <a:gd name="connsiteX2" fmla="*/ 4167403 w 6045129"/>
                <a:gd name="connsiteY2" fmla="*/ 1856304 h 3216786"/>
                <a:gd name="connsiteX3" fmla="*/ 5735297 w 6045129"/>
                <a:gd name="connsiteY3" fmla="*/ 2098076 h 3216786"/>
                <a:gd name="connsiteX4" fmla="*/ 6044882 w 6045129"/>
                <a:gd name="connsiteY4" fmla="*/ 3216786 h 3216786"/>
                <a:gd name="connsiteX5" fmla="*/ 15877 w 6045129"/>
                <a:gd name="connsiteY5" fmla="*/ 3215555 h 3216786"/>
                <a:gd name="connsiteX6" fmla="*/ 0 w 6045129"/>
                <a:gd name="connsiteY6" fmla="*/ 339406 h 3216786"/>
                <a:gd name="connsiteX0" fmla="*/ 0 w 6045129"/>
                <a:gd name="connsiteY0" fmla="*/ 245580 h 3122960"/>
                <a:gd name="connsiteX1" fmla="*/ 2622881 w 6045129"/>
                <a:gd name="connsiteY1" fmla="*/ 81372 h 3122960"/>
                <a:gd name="connsiteX2" fmla="*/ 4167403 w 6045129"/>
                <a:gd name="connsiteY2" fmla="*/ 1762478 h 3122960"/>
                <a:gd name="connsiteX3" fmla="*/ 5735297 w 6045129"/>
                <a:gd name="connsiteY3" fmla="*/ 2004250 h 3122960"/>
                <a:gd name="connsiteX4" fmla="*/ 6044882 w 6045129"/>
                <a:gd name="connsiteY4" fmla="*/ 3122960 h 3122960"/>
                <a:gd name="connsiteX5" fmla="*/ 15877 w 6045129"/>
                <a:gd name="connsiteY5" fmla="*/ 3121729 h 3122960"/>
                <a:gd name="connsiteX6" fmla="*/ 0 w 6045129"/>
                <a:gd name="connsiteY6" fmla="*/ 245580 h 3122960"/>
                <a:gd name="connsiteX0" fmla="*/ 0 w 6051486"/>
                <a:gd name="connsiteY0" fmla="*/ 243159 h 3120539"/>
                <a:gd name="connsiteX1" fmla="*/ 2622881 w 6051486"/>
                <a:gd name="connsiteY1" fmla="*/ 78951 h 3120539"/>
                <a:gd name="connsiteX2" fmla="*/ 3738745 w 6051486"/>
                <a:gd name="connsiteY2" fmla="*/ 1724660 h 3120539"/>
                <a:gd name="connsiteX3" fmla="*/ 5735297 w 6051486"/>
                <a:gd name="connsiteY3" fmla="*/ 2001829 h 3120539"/>
                <a:gd name="connsiteX4" fmla="*/ 6044882 w 6051486"/>
                <a:gd name="connsiteY4" fmla="*/ 3120539 h 3120539"/>
                <a:gd name="connsiteX5" fmla="*/ 15877 w 6051486"/>
                <a:gd name="connsiteY5" fmla="*/ 3119308 h 3120539"/>
                <a:gd name="connsiteX6" fmla="*/ 0 w 6051486"/>
                <a:gd name="connsiteY6" fmla="*/ 243159 h 3120539"/>
                <a:gd name="connsiteX0" fmla="*/ 0 w 6075301"/>
                <a:gd name="connsiteY0" fmla="*/ 70461 h 3195623"/>
                <a:gd name="connsiteX1" fmla="*/ 2646696 w 6075301"/>
                <a:gd name="connsiteY1" fmla="*/ 154035 h 3195623"/>
                <a:gd name="connsiteX2" fmla="*/ 3762560 w 6075301"/>
                <a:gd name="connsiteY2" fmla="*/ 1799744 h 3195623"/>
                <a:gd name="connsiteX3" fmla="*/ 5759112 w 6075301"/>
                <a:gd name="connsiteY3" fmla="*/ 2076913 h 3195623"/>
                <a:gd name="connsiteX4" fmla="*/ 6068697 w 6075301"/>
                <a:gd name="connsiteY4" fmla="*/ 3195623 h 3195623"/>
                <a:gd name="connsiteX5" fmla="*/ 39692 w 6075301"/>
                <a:gd name="connsiteY5" fmla="*/ 3194392 h 3195623"/>
                <a:gd name="connsiteX6" fmla="*/ 0 w 6075301"/>
                <a:gd name="connsiteY6" fmla="*/ 70461 h 3195623"/>
                <a:gd name="connsiteX0" fmla="*/ 1527 w 6037137"/>
                <a:gd name="connsiteY0" fmla="*/ 21635 h 3252988"/>
                <a:gd name="connsiteX1" fmla="*/ 2608532 w 6037137"/>
                <a:gd name="connsiteY1" fmla="*/ 211400 h 3252988"/>
                <a:gd name="connsiteX2" fmla="*/ 3724396 w 6037137"/>
                <a:gd name="connsiteY2" fmla="*/ 1857109 h 3252988"/>
                <a:gd name="connsiteX3" fmla="*/ 5720948 w 6037137"/>
                <a:gd name="connsiteY3" fmla="*/ 2134278 h 3252988"/>
                <a:gd name="connsiteX4" fmla="*/ 6030533 w 6037137"/>
                <a:gd name="connsiteY4" fmla="*/ 3252988 h 3252988"/>
                <a:gd name="connsiteX5" fmla="*/ 1528 w 6037137"/>
                <a:gd name="connsiteY5" fmla="*/ 3251757 h 3252988"/>
                <a:gd name="connsiteX6" fmla="*/ 1527 w 6037137"/>
                <a:gd name="connsiteY6" fmla="*/ 21635 h 3252988"/>
                <a:gd name="connsiteX0" fmla="*/ 0 w 6051486"/>
                <a:gd name="connsiteY0" fmla="*/ 21635 h 3252988"/>
                <a:gd name="connsiteX1" fmla="*/ 2622881 w 6051486"/>
                <a:gd name="connsiteY1" fmla="*/ 211400 h 3252988"/>
                <a:gd name="connsiteX2" fmla="*/ 3738745 w 6051486"/>
                <a:gd name="connsiteY2" fmla="*/ 1857109 h 3252988"/>
                <a:gd name="connsiteX3" fmla="*/ 5735297 w 6051486"/>
                <a:gd name="connsiteY3" fmla="*/ 2134278 h 3252988"/>
                <a:gd name="connsiteX4" fmla="*/ 6044882 w 6051486"/>
                <a:gd name="connsiteY4" fmla="*/ 3252988 h 3252988"/>
                <a:gd name="connsiteX5" fmla="*/ 15877 w 6051486"/>
                <a:gd name="connsiteY5" fmla="*/ 3251757 h 3252988"/>
                <a:gd name="connsiteX6" fmla="*/ 0 w 6051486"/>
                <a:gd name="connsiteY6" fmla="*/ 21635 h 3252988"/>
                <a:gd name="connsiteX0" fmla="*/ 8899 w 6036571"/>
                <a:gd name="connsiteY0" fmla="*/ 0 h 3656121"/>
                <a:gd name="connsiteX1" fmla="*/ 2607966 w 6036571"/>
                <a:gd name="connsiteY1" fmla="*/ 614533 h 3656121"/>
                <a:gd name="connsiteX2" fmla="*/ 3723830 w 6036571"/>
                <a:gd name="connsiteY2" fmla="*/ 2260242 h 3656121"/>
                <a:gd name="connsiteX3" fmla="*/ 5720382 w 6036571"/>
                <a:gd name="connsiteY3" fmla="*/ 2537411 h 3656121"/>
                <a:gd name="connsiteX4" fmla="*/ 6029967 w 6036571"/>
                <a:gd name="connsiteY4" fmla="*/ 3656121 h 3656121"/>
                <a:gd name="connsiteX5" fmla="*/ 962 w 6036571"/>
                <a:gd name="connsiteY5" fmla="*/ 3654890 h 3656121"/>
                <a:gd name="connsiteX6" fmla="*/ 8899 w 6036571"/>
                <a:gd name="connsiteY6" fmla="*/ 0 h 3656121"/>
                <a:gd name="connsiteX0" fmla="*/ 8899 w 6036571"/>
                <a:gd name="connsiteY0" fmla="*/ 0 h 3656121"/>
                <a:gd name="connsiteX1" fmla="*/ 2226937 w 6036571"/>
                <a:gd name="connsiteY1" fmla="*/ 543739 h 3656121"/>
                <a:gd name="connsiteX2" fmla="*/ 3723830 w 6036571"/>
                <a:gd name="connsiteY2" fmla="*/ 2260242 h 3656121"/>
                <a:gd name="connsiteX3" fmla="*/ 5720382 w 6036571"/>
                <a:gd name="connsiteY3" fmla="*/ 2537411 h 3656121"/>
                <a:gd name="connsiteX4" fmla="*/ 6029967 w 6036571"/>
                <a:gd name="connsiteY4" fmla="*/ 3656121 h 3656121"/>
                <a:gd name="connsiteX5" fmla="*/ 962 w 6036571"/>
                <a:gd name="connsiteY5" fmla="*/ 3654890 h 3656121"/>
                <a:gd name="connsiteX6" fmla="*/ 8899 w 6036571"/>
                <a:gd name="connsiteY6" fmla="*/ 0 h 3656121"/>
                <a:gd name="connsiteX0" fmla="*/ 8899 w 6036571"/>
                <a:gd name="connsiteY0" fmla="*/ 106 h 3656227"/>
                <a:gd name="connsiteX1" fmla="*/ 1897884 w 6036571"/>
                <a:gd name="connsiteY1" fmla="*/ 360290 h 3656227"/>
                <a:gd name="connsiteX2" fmla="*/ 3723830 w 6036571"/>
                <a:gd name="connsiteY2" fmla="*/ 2260348 h 3656227"/>
                <a:gd name="connsiteX3" fmla="*/ 5720382 w 6036571"/>
                <a:gd name="connsiteY3" fmla="*/ 2537517 h 3656227"/>
                <a:gd name="connsiteX4" fmla="*/ 6029967 w 6036571"/>
                <a:gd name="connsiteY4" fmla="*/ 3656227 h 3656227"/>
                <a:gd name="connsiteX5" fmla="*/ 962 w 6036571"/>
                <a:gd name="connsiteY5" fmla="*/ 3654996 h 3656227"/>
                <a:gd name="connsiteX6" fmla="*/ 8899 w 6036571"/>
                <a:gd name="connsiteY6" fmla="*/ 106 h 365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6571" h="3656227">
                  <a:moveTo>
                    <a:pt x="8899" y="106"/>
                  </a:moveTo>
                  <a:cubicBezTo>
                    <a:pt x="8899" y="106"/>
                    <a:pt x="1278729" y="-16417"/>
                    <a:pt x="1897884" y="360290"/>
                  </a:cubicBezTo>
                  <a:cubicBezTo>
                    <a:pt x="2517039" y="736997"/>
                    <a:pt x="3086747" y="1897477"/>
                    <a:pt x="3723830" y="2260348"/>
                  </a:cubicBezTo>
                  <a:cubicBezTo>
                    <a:pt x="4360913" y="2623219"/>
                    <a:pt x="5336026" y="2304871"/>
                    <a:pt x="5720382" y="2537517"/>
                  </a:cubicBezTo>
                  <a:cubicBezTo>
                    <a:pt x="6104738" y="2770163"/>
                    <a:pt x="6031661" y="2763959"/>
                    <a:pt x="6029967" y="3656227"/>
                  </a:cubicBezTo>
                  <a:lnTo>
                    <a:pt x="962" y="3654996"/>
                  </a:lnTo>
                  <a:cubicBezTo>
                    <a:pt x="-4330" y="2696280"/>
                    <a:pt x="14191" y="958822"/>
                    <a:pt x="8899" y="10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prstClr val="black"/>
                </a:solidFill>
                <a:latin typeface="Arial"/>
                <a:cs typeface="+mn-cs"/>
              </a:endParaRPr>
            </a:p>
          </p:txBody>
        </p:sp>
        <p:sp>
          <p:nvSpPr>
            <p:cNvPr id="23" name="Rectangle 21">
              <a:extLst>
                <a:ext uri="{FF2B5EF4-FFF2-40B4-BE49-F238E27FC236}">
                  <a16:creationId xmlns:a16="http://schemas.microsoft.com/office/drawing/2014/main" id="{5F3D287D-556E-47CD-9D6C-0662981397F4}"/>
                </a:ext>
              </a:extLst>
            </p:cNvPr>
            <p:cNvSpPr/>
            <p:nvPr/>
          </p:nvSpPr>
          <p:spPr>
            <a:xfrm>
              <a:off x="4639108" y="6076950"/>
              <a:ext cx="7564437" cy="49212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th-TH"/>
            </a:p>
          </p:txBody>
        </p:sp>
        <p:sp>
          <p:nvSpPr>
            <p:cNvPr id="24" name="Graphic 346">
              <a:extLst>
                <a:ext uri="{FF2B5EF4-FFF2-40B4-BE49-F238E27FC236}">
                  <a16:creationId xmlns:a16="http://schemas.microsoft.com/office/drawing/2014/main" id="{028AED69-850D-4E90-9F70-5D353F7B89BB}"/>
                </a:ext>
              </a:extLst>
            </p:cNvPr>
            <p:cNvSpPr/>
            <p:nvPr/>
          </p:nvSpPr>
          <p:spPr>
            <a:xfrm>
              <a:off x="-17463" y="5202238"/>
              <a:ext cx="12217401" cy="1655762"/>
            </a:xfrm>
            <a:custGeom>
              <a:avLst/>
              <a:gdLst>
                <a:gd name="connsiteX0" fmla="*/ 0 w 6029325"/>
                <a:gd name="connsiteY0" fmla="*/ 578168 h 2667000"/>
                <a:gd name="connsiteX1" fmla="*/ 826770 w 6029325"/>
                <a:gd name="connsiteY1" fmla="*/ 521018 h 2667000"/>
                <a:gd name="connsiteX2" fmla="*/ 4795838 w 6029325"/>
                <a:gd name="connsiteY2" fmla="*/ 951548 h 2667000"/>
                <a:gd name="connsiteX3" fmla="*/ 6034088 w 6029325"/>
                <a:gd name="connsiteY3" fmla="*/ 0 h 2667000"/>
                <a:gd name="connsiteX4" fmla="*/ 6034088 w 6029325"/>
                <a:gd name="connsiteY4" fmla="*/ 2594610 h 2667000"/>
                <a:gd name="connsiteX5" fmla="*/ 0 w 6029325"/>
                <a:gd name="connsiteY5" fmla="*/ 2675573 h 2667000"/>
                <a:gd name="connsiteX6" fmla="*/ 0 w 6029325"/>
                <a:gd name="connsiteY6" fmla="*/ 578168 h 2667000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335100 w 6034088"/>
                <a:gd name="connsiteY1" fmla="*/ 47935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80935 w 6034088"/>
                <a:gd name="connsiteY1" fmla="*/ 430744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62267 w 6034088"/>
                <a:gd name="connsiteY1" fmla="*/ 42247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661936 h 2760572"/>
                <a:gd name="connsiteX1" fmla="*/ 1209896 w 6029494"/>
                <a:gd name="connsiteY1" fmla="*/ 39626 h 2760572"/>
                <a:gd name="connsiteX2" fmla="*/ 4699255 w 6029494"/>
                <a:gd name="connsiteY2" fmla="*/ 1097814 h 2760572"/>
                <a:gd name="connsiteX3" fmla="*/ 6029005 w 6029494"/>
                <a:gd name="connsiteY3" fmla="*/ 323642 h 2760572"/>
                <a:gd name="connsiteX4" fmla="*/ 6029005 w 6029494"/>
                <a:gd name="connsiteY4" fmla="*/ 2760572 h 2760572"/>
                <a:gd name="connsiteX5" fmla="*/ 0 w 6029494"/>
                <a:gd name="connsiteY5" fmla="*/ 2759341 h 2760572"/>
                <a:gd name="connsiteX6" fmla="*/ 0 w 6029494"/>
                <a:gd name="connsiteY6" fmla="*/ 661936 h 2760572"/>
                <a:gd name="connsiteX0" fmla="*/ 0 w 6029494"/>
                <a:gd name="connsiteY0" fmla="*/ 726143 h 2824779"/>
                <a:gd name="connsiteX1" fmla="*/ 1233710 w 6029494"/>
                <a:gd name="connsiteY1" fmla="*/ 37175 h 2824779"/>
                <a:gd name="connsiteX2" fmla="*/ 4699255 w 6029494"/>
                <a:gd name="connsiteY2" fmla="*/ 1162021 h 2824779"/>
                <a:gd name="connsiteX3" fmla="*/ 6029005 w 6029494"/>
                <a:gd name="connsiteY3" fmla="*/ 387849 h 2824779"/>
                <a:gd name="connsiteX4" fmla="*/ 6029005 w 6029494"/>
                <a:gd name="connsiteY4" fmla="*/ 2824779 h 2824779"/>
                <a:gd name="connsiteX5" fmla="*/ 0 w 6029494"/>
                <a:gd name="connsiteY5" fmla="*/ 2823548 h 2824779"/>
                <a:gd name="connsiteX6" fmla="*/ 0 w 6029494"/>
                <a:gd name="connsiteY6" fmla="*/ 726143 h 2824779"/>
                <a:gd name="connsiteX0" fmla="*/ 0 w 6029494"/>
                <a:gd name="connsiteY0" fmla="*/ 629957 h 2728593"/>
                <a:gd name="connsiteX1" fmla="*/ 1416287 w 6029494"/>
                <a:gd name="connsiteY1" fmla="*/ 40979 h 2728593"/>
                <a:gd name="connsiteX2" fmla="*/ 4699255 w 6029494"/>
                <a:gd name="connsiteY2" fmla="*/ 1065835 h 2728593"/>
                <a:gd name="connsiteX3" fmla="*/ 6029005 w 6029494"/>
                <a:gd name="connsiteY3" fmla="*/ 291663 h 2728593"/>
                <a:gd name="connsiteX4" fmla="*/ 6029005 w 6029494"/>
                <a:gd name="connsiteY4" fmla="*/ 2728593 h 2728593"/>
                <a:gd name="connsiteX5" fmla="*/ 0 w 6029494"/>
                <a:gd name="connsiteY5" fmla="*/ 2727362 h 2728593"/>
                <a:gd name="connsiteX6" fmla="*/ 0 w 6029494"/>
                <a:gd name="connsiteY6" fmla="*/ 629957 h 2728593"/>
                <a:gd name="connsiteX0" fmla="*/ 0 w 6173158"/>
                <a:gd name="connsiteY0" fmla="*/ 624563 h 2723199"/>
                <a:gd name="connsiteX1" fmla="*/ 1416287 w 6173158"/>
                <a:gd name="connsiteY1" fmla="*/ 35585 h 2723199"/>
                <a:gd name="connsiteX2" fmla="*/ 4088021 w 6173158"/>
                <a:gd name="connsiteY2" fmla="*/ 1893679 h 2723199"/>
                <a:gd name="connsiteX3" fmla="*/ 6029005 w 6173158"/>
                <a:gd name="connsiteY3" fmla="*/ 286269 h 2723199"/>
                <a:gd name="connsiteX4" fmla="*/ 6029005 w 6173158"/>
                <a:gd name="connsiteY4" fmla="*/ 2723199 h 2723199"/>
                <a:gd name="connsiteX5" fmla="*/ 0 w 6173158"/>
                <a:gd name="connsiteY5" fmla="*/ 2721968 h 2723199"/>
                <a:gd name="connsiteX6" fmla="*/ 0 w 6173158"/>
                <a:gd name="connsiteY6" fmla="*/ 624563 h 2723199"/>
                <a:gd name="connsiteX0" fmla="*/ 0 w 6029032"/>
                <a:gd name="connsiteY0" fmla="*/ 624563 h 2723199"/>
                <a:gd name="connsiteX1" fmla="*/ 1416287 w 6029032"/>
                <a:gd name="connsiteY1" fmla="*/ 35585 h 2723199"/>
                <a:gd name="connsiteX2" fmla="*/ 4088021 w 6029032"/>
                <a:gd name="connsiteY2" fmla="*/ 1893679 h 2723199"/>
                <a:gd name="connsiteX3" fmla="*/ 5632100 w 6029032"/>
                <a:gd name="connsiteY3" fmla="*/ 719555 h 2723199"/>
                <a:gd name="connsiteX4" fmla="*/ 6029005 w 6029032"/>
                <a:gd name="connsiteY4" fmla="*/ 2723199 h 2723199"/>
                <a:gd name="connsiteX5" fmla="*/ 0 w 6029032"/>
                <a:gd name="connsiteY5" fmla="*/ 2721968 h 2723199"/>
                <a:gd name="connsiteX6" fmla="*/ 0 w 6029032"/>
                <a:gd name="connsiteY6" fmla="*/ 624563 h 2723199"/>
                <a:gd name="connsiteX0" fmla="*/ 0 w 6044909"/>
                <a:gd name="connsiteY0" fmla="*/ 33524 h 2910904"/>
                <a:gd name="connsiteX1" fmla="*/ 1432164 w 6044909"/>
                <a:gd name="connsiteY1" fmla="*/ 223290 h 2910904"/>
                <a:gd name="connsiteX2" fmla="*/ 4103898 w 6044909"/>
                <a:gd name="connsiteY2" fmla="*/ 2081384 h 2910904"/>
                <a:gd name="connsiteX3" fmla="*/ 5647977 w 6044909"/>
                <a:gd name="connsiteY3" fmla="*/ 907260 h 2910904"/>
                <a:gd name="connsiteX4" fmla="*/ 6044882 w 6044909"/>
                <a:gd name="connsiteY4" fmla="*/ 2910904 h 2910904"/>
                <a:gd name="connsiteX5" fmla="*/ 15877 w 6044909"/>
                <a:gd name="connsiteY5" fmla="*/ 2909673 h 2910904"/>
                <a:gd name="connsiteX6" fmla="*/ 0 w 6044909"/>
                <a:gd name="connsiteY6" fmla="*/ 33524 h 2910904"/>
                <a:gd name="connsiteX0" fmla="*/ 0 w 6044909"/>
                <a:gd name="connsiteY0" fmla="*/ 93292 h 2970672"/>
                <a:gd name="connsiteX1" fmla="*/ 2479995 w 6044909"/>
                <a:gd name="connsiteY1" fmla="*/ 176866 h 2970672"/>
                <a:gd name="connsiteX2" fmla="*/ 4103898 w 6044909"/>
                <a:gd name="connsiteY2" fmla="*/ 2141152 h 2970672"/>
                <a:gd name="connsiteX3" fmla="*/ 5647977 w 6044909"/>
                <a:gd name="connsiteY3" fmla="*/ 967028 h 2970672"/>
                <a:gd name="connsiteX4" fmla="*/ 6044882 w 6044909"/>
                <a:gd name="connsiteY4" fmla="*/ 2970672 h 2970672"/>
                <a:gd name="connsiteX5" fmla="*/ 15877 w 6044909"/>
                <a:gd name="connsiteY5" fmla="*/ 2969441 h 2970672"/>
                <a:gd name="connsiteX6" fmla="*/ 0 w 6044909"/>
                <a:gd name="connsiteY6" fmla="*/ 93292 h 2970672"/>
                <a:gd name="connsiteX0" fmla="*/ 0 w 6045003"/>
                <a:gd name="connsiteY0" fmla="*/ 93292 h 2970672"/>
                <a:gd name="connsiteX1" fmla="*/ 2479995 w 6045003"/>
                <a:gd name="connsiteY1" fmla="*/ 176866 h 2970672"/>
                <a:gd name="connsiteX2" fmla="*/ 4103898 w 6045003"/>
                <a:gd name="connsiteY2" fmla="*/ 2141152 h 2970672"/>
                <a:gd name="connsiteX3" fmla="*/ 5711482 w 6045003"/>
                <a:gd name="connsiteY3" fmla="*/ 1851964 h 2970672"/>
                <a:gd name="connsiteX4" fmla="*/ 6044882 w 6045003"/>
                <a:gd name="connsiteY4" fmla="*/ 2970672 h 2970672"/>
                <a:gd name="connsiteX5" fmla="*/ 15877 w 6045003"/>
                <a:gd name="connsiteY5" fmla="*/ 2969441 h 2970672"/>
                <a:gd name="connsiteX6" fmla="*/ 0 w 6045003"/>
                <a:gd name="connsiteY6" fmla="*/ 93292 h 2970672"/>
                <a:gd name="connsiteX0" fmla="*/ 0 w 6048917"/>
                <a:gd name="connsiteY0" fmla="*/ 93292 h 2970672"/>
                <a:gd name="connsiteX1" fmla="*/ 2479995 w 6048917"/>
                <a:gd name="connsiteY1" fmla="*/ 176866 h 2970672"/>
                <a:gd name="connsiteX2" fmla="*/ 4103898 w 6048917"/>
                <a:gd name="connsiteY2" fmla="*/ 2141152 h 2970672"/>
                <a:gd name="connsiteX3" fmla="*/ 5774987 w 6048917"/>
                <a:gd name="connsiteY3" fmla="*/ 2276732 h 2970672"/>
                <a:gd name="connsiteX4" fmla="*/ 6044882 w 6048917"/>
                <a:gd name="connsiteY4" fmla="*/ 2970672 h 2970672"/>
                <a:gd name="connsiteX5" fmla="*/ 15877 w 6048917"/>
                <a:gd name="connsiteY5" fmla="*/ 2969441 h 2970672"/>
                <a:gd name="connsiteX6" fmla="*/ 0 w 6048917"/>
                <a:gd name="connsiteY6" fmla="*/ 93292 h 2970672"/>
                <a:gd name="connsiteX0" fmla="*/ 0 w 6047560"/>
                <a:gd name="connsiteY0" fmla="*/ 55459 h 2932839"/>
                <a:gd name="connsiteX1" fmla="*/ 2479995 w 6047560"/>
                <a:gd name="connsiteY1" fmla="*/ 139033 h 2932839"/>
                <a:gd name="connsiteX2" fmla="*/ 4167403 w 6047560"/>
                <a:gd name="connsiteY2" fmla="*/ 1572357 h 2932839"/>
                <a:gd name="connsiteX3" fmla="*/ 5774987 w 6047560"/>
                <a:gd name="connsiteY3" fmla="*/ 2238899 h 2932839"/>
                <a:gd name="connsiteX4" fmla="*/ 6044882 w 6047560"/>
                <a:gd name="connsiteY4" fmla="*/ 2932839 h 2932839"/>
                <a:gd name="connsiteX5" fmla="*/ 15877 w 6047560"/>
                <a:gd name="connsiteY5" fmla="*/ 2931608 h 2932839"/>
                <a:gd name="connsiteX6" fmla="*/ 0 w 6047560"/>
                <a:gd name="connsiteY6" fmla="*/ 55459 h 2932839"/>
                <a:gd name="connsiteX0" fmla="*/ 0 w 6045129"/>
                <a:gd name="connsiteY0" fmla="*/ 55459 h 2932839"/>
                <a:gd name="connsiteX1" fmla="*/ 2479995 w 6045129"/>
                <a:gd name="connsiteY1" fmla="*/ 139033 h 2932839"/>
                <a:gd name="connsiteX2" fmla="*/ 4167403 w 6045129"/>
                <a:gd name="connsiteY2" fmla="*/ 1572357 h 2932839"/>
                <a:gd name="connsiteX3" fmla="*/ 5735297 w 6045129"/>
                <a:gd name="connsiteY3" fmla="*/ 1814129 h 2932839"/>
                <a:gd name="connsiteX4" fmla="*/ 6044882 w 6045129"/>
                <a:gd name="connsiteY4" fmla="*/ 2932839 h 2932839"/>
                <a:gd name="connsiteX5" fmla="*/ 15877 w 6045129"/>
                <a:gd name="connsiteY5" fmla="*/ 2931608 h 2932839"/>
                <a:gd name="connsiteX6" fmla="*/ 0 w 6045129"/>
                <a:gd name="connsiteY6" fmla="*/ 55459 h 2932839"/>
                <a:gd name="connsiteX0" fmla="*/ 0 w 6045129"/>
                <a:gd name="connsiteY0" fmla="*/ 339406 h 3216786"/>
                <a:gd name="connsiteX1" fmla="*/ 2543500 w 6045129"/>
                <a:gd name="connsiteY1" fmla="*/ 69005 h 3216786"/>
                <a:gd name="connsiteX2" fmla="*/ 4167403 w 6045129"/>
                <a:gd name="connsiteY2" fmla="*/ 1856304 h 3216786"/>
                <a:gd name="connsiteX3" fmla="*/ 5735297 w 6045129"/>
                <a:gd name="connsiteY3" fmla="*/ 2098076 h 3216786"/>
                <a:gd name="connsiteX4" fmla="*/ 6044882 w 6045129"/>
                <a:gd name="connsiteY4" fmla="*/ 3216786 h 3216786"/>
                <a:gd name="connsiteX5" fmla="*/ 15877 w 6045129"/>
                <a:gd name="connsiteY5" fmla="*/ 3215555 h 3216786"/>
                <a:gd name="connsiteX6" fmla="*/ 0 w 6045129"/>
                <a:gd name="connsiteY6" fmla="*/ 339406 h 3216786"/>
                <a:gd name="connsiteX0" fmla="*/ 0 w 6045129"/>
                <a:gd name="connsiteY0" fmla="*/ 245580 h 3122960"/>
                <a:gd name="connsiteX1" fmla="*/ 2622881 w 6045129"/>
                <a:gd name="connsiteY1" fmla="*/ 81372 h 3122960"/>
                <a:gd name="connsiteX2" fmla="*/ 4167403 w 6045129"/>
                <a:gd name="connsiteY2" fmla="*/ 1762478 h 3122960"/>
                <a:gd name="connsiteX3" fmla="*/ 5735297 w 6045129"/>
                <a:gd name="connsiteY3" fmla="*/ 2004250 h 3122960"/>
                <a:gd name="connsiteX4" fmla="*/ 6044882 w 6045129"/>
                <a:gd name="connsiteY4" fmla="*/ 3122960 h 3122960"/>
                <a:gd name="connsiteX5" fmla="*/ 15877 w 6045129"/>
                <a:gd name="connsiteY5" fmla="*/ 3121729 h 3122960"/>
                <a:gd name="connsiteX6" fmla="*/ 0 w 6045129"/>
                <a:gd name="connsiteY6" fmla="*/ 245580 h 3122960"/>
                <a:gd name="connsiteX0" fmla="*/ 0 w 6051486"/>
                <a:gd name="connsiteY0" fmla="*/ 243159 h 3120539"/>
                <a:gd name="connsiteX1" fmla="*/ 2622881 w 6051486"/>
                <a:gd name="connsiteY1" fmla="*/ 78951 h 3120539"/>
                <a:gd name="connsiteX2" fmla="*/ 3738745 w 6051486"/>
                <a:gd name="connsiteY2" fmla="*/ 1724660 h 3120539"/>
                <a:gd name="connsiteX3" fmla="*/ 5735297 w 6051486"/>
                <a:gd name="connsiteY3" fmla="*/ 2001829 h 3120539"/>
                <a:gd name="connsiteX4" fmla="*/ 6044882 w 6051486"/>
                <a:gd name="connsiteY4" fmla="*/ 3120539 h 3120539"/>
                <a:gd name="connsiteX5" fmla="*/ 15877 w 6051486"/>
                <a:gd name="connsiteY5" fmla="*/ 3119308 h 3120539"/>
                <a:gd name="connsiteX6" fmla="*/ 0 w 6051486"/>
                <a:gd name="connsiteY6" fmla="*/ 243159 h 3120539"/>
                <a:gd name="connsiteX0" fmla="*/ 0 w 6075301"/>
                <a:gd name="connsiteY0" fmla="*/ 70461 h 3195623"/>
                <a:gd name="connsiteX1" fmla="*/ 2646696 w 6075301"/>
                <a:gd name="connsiteY1" fmla="*/ 154035 h 3195623"/>
                <a:gd name="connsiteX2" fmla="*/ 3762560 w 6075301"/>
                <a:gd name="connsiteY2" fmla="*/ 1799744 h 3195623"/>
                <a:gd name="connsiteX3" fmla="*/ 5759112 w 6075301"/>
                <a:gd name="connsiteY3" fmla="*/ 2076913 h 3195623"/>
                <a:gd name="connsiteX4" fmla="*/ 6068697 w 6075301"/>
                <a:gd name="connsiteY4" fmla="*/ 3195623 h 3195623"/>
                <a:gd name="connsiteX5" fmla="*/ 39692 w 6075301"/>
                <a:gd name="connsiteY5" fmla="*/ 3194392 h 3195623"/>
                <a:gd name="connsiteX6" fmla="*/ 0 w 6075301"/>
                <a:gd name="connsiteY6" fmla="*/ 70461 h 3195623"/>
                <a:gd name="connsiteX0" fmla="*/ 1527 w 6037137"/>
                <a:gd name="connsiteY0" fmla="*/ 21635 h 3252988"/>
                <a:gd name="connsiteX1" fmla="*/ 2608532 w 6037137"/>
                <a:gd name="connsiteY1" fmla="*/ 211400 h 3252988"/>
                <a:gd name="connsiteX2" fmla="*/ 3724396 w 6037137"/>
                <a:gd name="connsiteY2" fmla="*/ 1857109 h 3252988"/>
                <a:gd name="connsiteX3" fmla="*/ 5720948 w 6037137"/>
                <a:gd name="connsiteY3" fmla="*/ 2134278 h 3252988"/>
                <a:gd name="connsiteX4" fmla="*/ 6030533 w 6037137"/>
                <a:gd name="connsiteY4" fmla="*/ 3252988 h 3252988"/>
                <a:gd name="connsiteX5" fmla="*/ 1528 w 6037137"/>
                <a:gd name="connsiteY5" fmla="*/ 3251757 h 3252988"/>
                <a:gd name="connsiteX6" fmla="*/ 1527 w 6037137"/>
                <a:gd name="connsiteY6" fmla="*/ 21635 h 3252988"/>
                <a:gd name="connsiteX0" fmla="*/ 0 w 6051486"/>
                <a:gd name="connsiteY0" fmla="*/ 21635 h 3252988"/>
                <a:gd name="connsiteX1" fmla="*/ 2622881 w 6051486"/>
                <a:gd name="connsiteY1" fmla="*/ 211400 h 3252988"/>
                <a:gd name="connsiteX2" fmla="*/ 3738745 w 6051486"/>
                <a:gd name="connsiteY2" fmla="*/ 1857109 h 3252988"/>
                <a:gd name="connsiteX3" fmla="*/ 5735297 w 6051486"/>
                <a:gd name="connsiteY3" fmla="*/ 2134278 h 3252988"/>
                <a:gd name="connsiteX4" fmla="*/ 6044882 w 6051486"/>
                <a:gd name="connsiteY4" fmla="*/ 3252988 h 3252988"/>
                <a:gd name="connsiteX5" fmla="*/ 15877 w 6051486"/>
                <a:gd name="connsiteY5" fmla="*/ 3251757 h 3252988"/>
                <a:gd name="connsiteX6" fmla="*/ 0 w 6051486"/>
                <a:gd name="connsiteY6" fmla="*/ 21635 h 3252988"/>
                <a:gd name="connsiteX0" fmla="*/ 8899 w 6036571"/>
                <a:gd name="connsiteY0" fmla="*/ 0 h 3656121"/>
                <a:gd name="connsiteX1" fmla="*/ 2607966 w 6036571"/>
                <a:gd name="connsiteY1" fmla="*/ 614533 h 3656121"/>
                <a:gd name="connsiteX2" fmla="*/ 3723830 w 6036571"/>
                <a:gd name="connsiteY2" fmla="*/ 2260242 h 3656121"/>
                <a:gd name="connsiteX3" fmla="*/ 5720382 w 6036571"/>
                <a:gd name="connsiteY3" fmla="*/ 2537411 h 3656121"/>
                <a:gd name="connsiteX4" fmla="*/ 6029967 w 6036571"/>
                <a:gd name="connsiteY4" fmla="*/ 3656121 h 3656121"/>
                <a:gd name="connsiteX5" fmla="*/ 962 w 6036571"/>
                <a:gd name="connsiteY5" fmla="*/ 3654890 h 3656121"/>
                <a:gd name="connsiteX6" fmla="*/ 8899 w 6036571"/>
                <a:gd name="connsiteY6" fmla="*/ 0 h 3656121"/>
                <a:gd name="connsiteX0" fmla="*/ 8899 w 6036571"/>
                <a:gd name="connsiteY0" fmla="*/ 0 h 3656121"/>
                <a:gd name="connsiteX1" fmla="*/ 2226937 w 6036571"/>
                <a:gd name="connsiteY1" fmla="*/ 543739 h 3656121"/>
                <a:gd name="connsiteX2" fmla="*/ 3723830 w 6036571"/>
                <a:gd name="connsiteY2" fmla="*/ 2260242 h 3656121"/>
                <a:gd name="connsiteX3" fmla="*/ 5720382 w 6036571"/>
                <a:gd name="connsiteY3" fmla="*/ 2537411 h 3656121"/>
                <a:gd name="connsiteX4" fmla="*/ 6029967 w 6036571"/>
                <a:gd name="connsiteY4" fmla="*/ 3656121 h 3656121"/>
                <a:gd name="connsiteX5" fmla="*/ 962 w 6036571"/>
                <a:gd name="connsiteY5" fmla="*/ 3654890 h 3656121"/>
                <a:gd name="connsiteX6" fmla="*/ 8899 w 6036571"/>
                <a:gd name="connsiteY6" fmla="*/ 0 h 3656121"/>
                <a:gd name="connsiteX0" fmla="*/ 8899 w 6036571"/>
                <a:gd name="connsiteY0" fmla="*/ 106 h 3656227"/>
                <a:gd name="connsiteX1" fmla="*/ 1897884 w 6036571"/>
                <a:gd name="connsiteY1" fmla="*/ 360290 h 3656227"/>
                <a:gd name="connsiteX2" fmla="*/ 3723830 w 6036571"/>
                <a:gd name="connsiteY2" fmla="*/ 2260348 h 3656227"/>
                <a:gd name="connsiteX3" fmla="*/ 5720382 w 6036571"/>
                <a:gd name="connsiteY3" fmla="*/ 2537517 h 3656227"/>
                <a:gd name="connsiteX4" fmla="*/ 6029967 w 6036571"/>
                <a:gd name="connsiteY4" fmla="*/ 3656227 h 3656227"/>
                <a:gd name="connsiteX5" fmla="*/ 962 w 6036571"/>
                <a:gd name="connsiteY5" fmla="*/ 3654996 h 3656227"/>
                <a:gd name="connsiteX6" fmla="*/ 8899 w 6036571"/>
                <a:gd name="connsiteY6" fmla="*/ 106 h 365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6571" h="3656227">
                  <a:moveTo>
                    <a:pt x="8899" y="106"/>
                  </a:moveTo>
                  <a:cubicBezTo>
                    <a:pt x="8899" y="106"/>
                    <a:pt x="1278729" y="-16417"/>
                    <a:pt x="1897884" y="360290"/>
                  </a:cubicBezTo>
                  <a:cubicBezTo>
                    <a:pt x="2517039" y="736997"/>
                    <a:pt x="3086747" y="1897477"/>
                    <a:pt x="3723830" y="2260348"/>
                  </a:cubicBezTo>
                  <a:cubicBezTo>
                    <a:pt x="4360913" y="2623219"/>
                    <a:pt x="5336026" y="2304871"/>
                    <a:pt x="5720382" y="2537517"/>
                  </a:cubicBezTo>
                  <a:cubicBezTo>
                    <a:pt x="6104738" y="2770163"/>
                    <a:pt x="6031661" y="2763959"/>
                    <a:pt x="6029967" y="3656227"/>
                  </a:cubicBezTo>
                  <a:lnTo>
                    <a:pt x="962" y="3654996"/>
                  </a:lnTo>
                  <a:cubicBezTo>
                    <a:pt x="-4330" y="2696280"/>
                    <a:pt x="14191" y="958822"/>
                    <a:pt x="8899" y="10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prstClr val="black"/>
                </a:solidFill>
                <a:latin typeface="Arial"/>
                <a:cs typeface="+mn-cs"/>
              </a:endParaRPr>
            </a:p>
          </p:txBody>
        </p:sp>
        <p:sp>
          <p:nvSpPr>
            <p:cNvPr id="25" name="Rectangle 20">
              <a:extLst>
                <a:ext uri="{FF2B5EF4-FFF2-40B4-BE49-F238E27FC236}">
                  <a16:creationId xmlns:a16="http://schemas.microsoft.com/office/drawing/2014/main" id="{8ED08920-399D-4ADC-8113-F90118A0D2A9}"/>
                </a:ext>
              </a:extLst>
            </p:cNvPr>
            <p:cNvSpPr/>
            <p:nvPr/>
          </p:nvSpPr>
          <p:spPr>
            <a:xfrm>
              <a:off x="4639108" y="6320993"/>
              <a:ext cx="7564437" cy="52863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4101402855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122</Words>
  <Application>Microsoft Office PowerPoint</Application>
  <PresentationFormat>แบบจอกว้าง</PresentationFormat>
  <Paragraphs>15</Paragraphs>
  <Slides>7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TH SarabunPSK</vt:lpstr>
      <vt:lpstr>ธีมของ Office</vt:lpstr>
      <vt:lpstr> ผลการดำเนินการงานจราจร ประจำเดือน พฤษภาคม 2569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ผลการกวดขันจับกุม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ขอออกข้อบังคับห้ามจอดตลอดเวลาภายในซอยบางขุนนนท์ 13 ตลอดทั้งซอย</dc:title>
  <dc:creator>led</dc:creator>
  <cp:lastModifiedBy>witthawat krachaphom</cp:lastModifiedBy>
  <cp:revision>35</cp:revision>
  <dcterms:created xsi:type="dcterms:W3CDTF">2020-02-26T04:40:16Z</dcterms:created>
  <dcterms:modified xsi:type="dcterms:W3CDTF">2026-08-06T05:50:44Z</dcterms:modified>
</cp:coreProperties>
</file>