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jpeg" Type="http://schemas.openxmlformats.org/officeDocument/2006/relationships/image"/><Relationship Id="rId4" Target="../media/image3.jpeg" Type="http://schemas.openxmlformats.org/officeDocument/2006/relationships/image"/><Relationship Id="rId5" Target="../media/image4.jpeg" Type="http://schemas.openxmlformats.org/officeDocument/2006/relationships/image"/><Relationship Id="rId6" Target="../media/image5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jpeg" Type="http://schemas.openxmlformats.org/officeDocument/2006/relationships/image"/><Relationship Id="rId4" Target="../media/image8.jpeg" Type="http://schemas.openxmlformats.org/officeDocument/2006/relationships/image"/><Relationship Id="rId5" Target="../media/image9.jpeg" Type="http://schemas.openxmlformats.org/officeDocument/2006/relationships/image"/><Relationship Id="rId6" Target="../media/image10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jpeg" Type="http://schemas.openxmlformats.org/officeDocument/2006/relationships/image"/><Relationship Id="rId4" Target="../media/image13.jpeg" Type="http://schemas.openxmlformats.org/officeDocument/2006/relationships/image"/><Relationship Id="rId5" Target="../media/image14.jpeg" Type="http://schemas.openxmlformats.org/officeDocument/2006/relationships/image"/><Relationship Id="rId6" Target="../media/image15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92469"/>
          </a:xfrm>
          <a:custGeom>
            <a:avLst/>
            <a:gdLst/>
            <a:ahLst/>
            <a:cxnLst/>
            <a:rect r="r" b="b" t="t" l="l"/>
            <a:pathLst>
              <a:path h="10292469" w="18288000">
                <a:moveTo>
                  <a:pt x="0" y="0"/>
                </a:moveTo>
                <a:lnTo>
                  <a:pt x="18288000" y="0"/>
                </a:lnTo>
                <a:lnTo>
                  <a:pt x="18288000" y="10292469"/>
                </a:lnTo>
                <a:lnTo>
                  <a:pt x="0" y="102924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71455" y="4941238"/>
            <a:ext cx="4311781" cy="3557354"/>
            <a:chOff x="0" y="0"/>
            <a:chExt cx="904969" cy="74662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904969" cy="746627"/>
            </a:xfrm>
            <a:custGeom>
              <a:avLst/>
              <a:gdLst/>
              <a:ahLst/>
              <a:cxnLst/>
              <a:rect r="r" b="b" t="t" l="l"/>
              <a:pathLst>
                <a:path h="746627" w="904969">
                  <a:moveTo>
                    <a:pt x="0" y="0"/>
                  </a:moveTo>
                  <a:lnTo>
                    <a:pt x="904969" y="0"/>
                  </a:lnTo>
                  <a:lnTo>
                    <a:pt x="904969" y="746627"/>
                  </a:lnTo>
                  <a:lnTo>
                    <a:pt x="0" y="746627"/>
                  </a:lnTo>
                  <a:close/>
                </a:path>
              </a:pathLst>
            </a:custGeom>
            <a:blipFill>
              <a:blip r:embed="rId3"/>
              <a:stretch>
                <a:fillRect l="-5909" t="-10361" r="-14790" b="-25626"/>
              </a:stretch>
            </a:blipFill>
            <a:ln w="38100" cap="sq">
              <a:solidFill>
                <a:srgbClr val="CAA956"/>
              </a:solidFill>
              <a:prstDash val="solid"/>
              <a:miter/>
            </a:ln>
          </p:spPr>
        </p:sp>
      </p:grpSp>
      <p:grpSp>
        <p:nvGrpSpPr>
          <p:cNvPr name="Group 5" id="5"/>
          <p:cNvGrpSpPr/>
          <p:nvPr/>
        </p:nvGrpSpPr>
        <p:grpSpPr>
          <a:xfrm rot="0">
            <a:off x="4680176" y="4941238"/>
            <a:ext cx="4356821" cy="3557354"/>
            <a:chOff x="0" y="0"/>
            <a:chExt cx="914422" cy="746627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914422" cy="746627"/>
            </a:xfrm>
            <a:custGeom>
              <a:avLst/>
              <a:gdLst/>
              <a:ahLst/>
              <a:cxnLst/>
              <a:rect r="r" b="b" t="t" l="l"/>
              <a:pathLst>
                <a:path h="746627" w="914422">
                  <a:moveTo>
                    <a:pt x="0" y="0"/>
                  </a:moveTo>
                  <a:lnTo>
                    <a:pt x="914422" y="0"/>
                  </a:lnTo>
                  <a:lnTo>
                    <a:pt x="914422" y="746627"/>
                  </a:lnTo>
                  <a:lnTo>
                    <a:pt x="0" y="746627"/>
                  </a:lnTo>
                  <a:close/>
                </a:path>
              </a:pathLst>
            </a:custGeom>
            <a:blipFill>
              <a:blip r:embed="rId4"/>
              <a:stretch>
                <a:fillRect l="-10599" t="-9914" r="-8259" b="-26128"/>
              </a:stretch>
            </a:blipFill>
            <a:ln w="38100" cap="sq">
              <a:solidFill>
                <a:srgbClr val="CAA956"/>
              </a:solidFill>
              <a:prstDash val="solid"/>
              <a:miter/>
            </a:ln>
          </p:spPr>
        </p:sp>
      </p:grpSp>
      <p:grpSp>
        <p:nvGrpSpPr>
          <p:cNvPr name="Group 7" id="7"/>
          <p:cNvGrpSpPr/>
          <p:nvPr/>
        </p:nvGrpSpPr>
        <p:grpSpPr>
          <a:xfrm rot="0">
            <a:off x="9144000" y="4941238"/>
            <a:ext cx="4413122" cy="3557354"/>
            <a:chOff x="0" y="0"/>
            <a:chExt cx="926239" cy="746627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926239" cy="746627"/>
            </a:xfrm>
            <a:custGeom>
              <a:avLst/>
              <a:gdLst/>
              <a:ahLst/>
              <a:cxnLst/>
              <a:rect r="r" b="b" t="t" l="l"/>
              <a:pathLst>
                <a:path h="746627" w="926239">
                  <a:moveTo>
                    <a:pt x="0" y="0"/>
                  </a:moveTo>
                  <a:lnTo>
                    <a:pt x="926239" y="0"/>
                  </a:lnTo>
                  <a:lnTo>
                    <a:pt x="926239" y="746627"/>
                  </a:lnTo>
                  <a:lnTo>
                    <a:pt x="0" y="746627"/>
                  </a:lnTo>
                  <a:close/>
                </a:path>
              </a:pathLst>
            </a:custGeom>
            <a:blipFill>
              <a:blip r:embed="rId5"/>
              <a:stretch>
                <a:fillRect l="-3969" t="-12232" r="-9520" b="-22927"/>
              </a:stretch>
            </a:blipFill>
            <a:ln w="38100" cap="sq">
              <a:solidFill>
                <a:srgbClr val="CAA956"/>
              </a:solidFill>
              <a:prstDash val="solid"/>
              <a:miter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13661897" y="4941238"/>
            <a:ext cx="4413122" cy="3557354"/>
            <a:chOff x="0" y="0"/>
            <a:chExt cx="926239" cy="746627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926239" cy="746627"/>
            </a:xfrm>
            <a:custGeom>
              <a:avLst/>
              <a:gdLst/>
              <a:ahLst/>
              <a:cxnLst/>
              <a:rect r="r" b="b" t="t" l="l"/>
              <a:pathLst>
                <a:path h="746627" w="926239">
                  <a:moveTo>
                    <a:pt x="0" y="0"/>
                  </a:moveTo>
                  <a:lnTo>
                    <a:pt x="926239" y="0"/>
                  </a:lnTo>
                  <a:lnTo>
                    <a:pt x="926239" y="746627"/>
                  </a:lnTo>
                  <a:lnTo>
                    <a:pt x="0" y="746627"/>
                  </a:lnTo>
                  <a:close/>
                </a:path>
              </a:pathLst>
            </a:custGeom>
            <a:blipFill>
              <a:blip r:embed="rId6"/>
              <a:stretch>
                <a:fillRect l="-3247" t="-8429" r="-10366" b="-27390"/>
              </a:stretch>
            </a:blipFill>
            <a:ln w="38100" cap="sq">
              <a:solidFill>
                <a:srgbClr val="CAA956"/>
              </a:solidFill>
              <a:prstDash val="solid"/>
              <a:miter/>
            </a:ln>
          </p:spPr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78283" cy="10287000"/>
          </a:xfrm>
          <a:custGeom>
            <a:avLst/>
            <a:gdLst/>
            <a:ahLst/>
            <a:cxnLst/>
            <a:rect r="r" b="b" t="t" l="l"/>
            <a:pathLst>
              <a:path h="10287000" w="18278283">
                <a:moveTo>
                  <a:pt x="0" y="0"/>
                </a:moveTo>
                <a:lnTo>
                  <a:pt x="18278283" y="0"/>
                </a:lnTo>
                <a:lnTo>
                  <a:pt x="1827828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26284" y="4654164"/>
            <a:ext cx="4123711" cy="4123711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3181" y="0"/>
                  </a:moveTo>
                  <a:lnTo>
                    <a:pt x="769619" y="0"/>
                  </a:lnTo>
                  <a:cubicBezTo>
                    <a:pt x="793467" y="0"/>
                    <a:pt x="812800" y="19333"/>
                    <a:pt x="812800" y="43181"/>
                  </a:cubicBezTo>
                  <a:lnTo>
                    <a:pt x="812800" y="769619"/>
                  </a:lnTo>
                  <a:cubicBezTo>
                    <a:pt x="812800" y="793467"/>
                    <a:pt x="793467" y="812800"/>
                    <a:pt x="769619" y="812800"/>
                  </a:cubicBezTo>
                  <a:lnTo>
                    <a:pt x="43181" y="812800"/>
                  </a:lnTo>
                  <a:cubicBezTo>
                    <a:pt x="19333" y="812800"/>
                    <a:pt x="0" y="793467"/>
                    <a:pt x="0" y="769619"/>
                  </a:cubicBezTo>
                  <a:lnTo>
                    <a:pt x="0" y="43181"/>
                  </a:lnTo>
                  <a:cubicBezTo>
                    <a:pt x="0" y="19333"/>
                    <a:pt x="19333" y="0"/>
                    <a:pt x="43181" y="0"/>
                  </a:cubicBezTo>
                  <a:close/>
                </a:path>
              </a:pathLst>
            </a:custGeom>
            <a:blipFill>
              <a:blip r:embed="rId3"/>
              <a:stretch>
                <a:fillRect l="-21344" t="-16218" r="-26048" b="-27540"/>
              </a:stretch>
            </a:blipFill>
            <a:ln w="38100" cap="rnd">
              <a:solidFill>
                <a:srgbClr val="DCB75C"/>
              </a:solidFill>
              <a:prstDash val="solid"/>
              <a:round/>
            </a:ln>
          </p:spPr>
        </p:sp>
      </p:grpSp>
      <p:grpSp>
        <p:nvGrpSpPr>
          <p:cNvPr name="Group 5" id="5"/>
          <p:cNvGrpSpPr/>
          <p:nvPr/>
        </p:nvGrpSpPr>
        <p:grpSpPr>
          <a:xfrm rot="0">
            <a:off x="4714533" y="4654164"/>
            <a:ext cx="4123711" cy="4123711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3181" y="0"/>
                  </a:moveTo>
                  <a:lnTo>
                    <a:pt x="769619" y="0"/>
                  </a:lnTo>
                  <a:cubicBezTo>
                    <a:pt x="793467" y="0"/>
                    <a:pt x="812800" y="19333"/>
                    <a:pt x="812800" y="43181"/>
                  </a:cubicBezTo>
                  <a:lnTo>
                    <a:pt x="812800" y="769619"/>
                  </a:lnTo>
                  <a:cubicBezTo>
                    <a:pt x="812800" y="793467"/>
                    <a:pt x="793467" y="812800"/>
                    <a:pt x="769619" y="812800"/>
                  </a:cubicBezTo>
                  <a:lnTo>
                    <a:pt x="43181" y="812800"/>
                  </a:lnTo>
                  <a:cubicBezTo>
                    <a:pt x="19333" y="812800"/>
                    <a:pt x="0" y="793467"/>
                    <a:pt x="0" y="769619"/>
                  </a:cubicBezTo>
                  <a:lnTo>
                    <a:pt x="0" y="43181"/>
                  </a:lnTo>
                  <a:cubicBezTo>
                    <a:pt x="0" y="19333"/>
                    <a:pt x="19333" y="0"/>
                    <a:pt x="43181" y="0"/>
                  </a:cubicBezTo>
                  <a:close/>
                </a:path>
              </a:pathLst>
            </a:custGeom>
            <a:blipFill>
              <a:blip r:embed="rId4"/>
              <a:stretch>
                <a:fillRect l="-29071" t="-16605" r="-25138" b="-31715"/>
              </a:stretch>
            </a:blipFill>
            <a:ln w="38100" cap="rnd">
              <a:solidFill>
                <a:srgbClr val="DCB75C"/>
              </a:solidFill>
              <a:prstDash val="solid"/>
              <a:round/>
            </a:ln>
          </p:spPr>
        </p:sp>
      </p:grpSp>
      <p:grpSp>
        <p:nvGrpSpPr>
          <p:cNvPr name="Group 7" id="7"/>
          <p:cNvGrpSpPr/>
          <p:nvPr/>
        </p:nvGrpSpPr>
        <p:grpSpPr>
          <a:xfrm rot="0">
            <a:off x="9104944" y="4654164"/>
            <a:ext cx="4123711" cy="4123711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3181" y="0"/>
                  </a:moveTo>
                  <a:lnTo>
                    <a:pt x="769619" y="0"/>
                  </a:lnTo>
                  <a:cubicBezTo>
                    <a:pt x="793467" y="0"/>
                    <a:pt x="812800" y="19333"/>
                    <a:pt x="812800" y="43181"/>
                  </a:cubicBezTo>
                  <a:lnTo>
                    <a:pt x="812800" y="769619"/>
                  </a:lnTo>
                  <a:cubicBezTo>
                    <a:pt x="812800" y="793467"/>
                    <a:pt x="793467" y="812800"/>
                    <a:pt x="769619" y="812800"/>
                  </a:cubicBezTo>
                  <a:lnTo>
                    <a:pt x="43181" y="812800"/>
                  </a:lnTo>
                  <a:cubicBezTo>
                    <a:pt x="19333" y="812800"/>
                    <a:pt x="0" y="793467"/>
                    <a:pt x="0" y="769619"/>
                  </a:cubicBezTo>
                  <a:lnTo>
                    <a:pt x="0" y="43181"/>
                  </a:lnTo>
                  <a:cubicBezTo>
                    <a:pt x="0" y="19333"/>
                    <a:pt x="19333" y="0"/>
                    <a:pt x="43181" y="0"/>
                  </a:cubicBezTo>
                  <a:close/>
                </a:path>
              </a:pathLst>
            </a:custGeom>
            <a:blipFill>
              <a:blip r:embed="rId5"/>
              <a:stretch>
                <a:fillRect l="-27241" t="-18921" r="-33073" b="-33680"/>
              </a:stretch>
            </a:blipFill>
            <a:ln w="38100" cap="rnd">
              <a:solidFill>
                <a:srgbClr val="DCB75C"/>
              </a:solidFill>
              <a:prstDash val="solid"/>
              <a:round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13495354" y="4654164"/>
            <a:ext cx="4537741" cy="4123711"/>
            <a:chOff x="0" y="0"/>
            <a:chExt cx="894407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94407" cy="812800"/>
            </a:xfrm>
            <a:custGeom>
              <a:avLst/>
              <a:gdLst/>
              <a:ahLst/>
              <a:cxnLst/>
              <a:rect r="r" b="b" t="t" l="l"/>
              <a:pathLst>
                <a:path h="812800" w="894407">
                  <a:moveTo>
                    <a:pt x="39241" y="0"/>
                  </a:moveTo>
                  <a:lnTo>
                    <a:pt x="855166" y="0"/>
                  </a:lnTo>
                  <a:cubicBezTo>
                    <a:pt x="876838" y="0"/>
                    <a:pt x="894407" y="17569"/>
                    <a:pt x="894407" y="39241"/>
                  </a:cubicBezTo>
                  <a:lnTo>
                    <a:pt x="894407" y="773559"/>
                  </a:lnTo>
                  <a:cubicBezTo>
                    <a:pt x="894407" y="783967"/>
                    <a:pt x="890273" y="793948"/>
                    <a:pt x="882914" y="801307"/>
                  </a:cubicBezTo>
                  <a:cubicBezTo>
                    <a:pt x="875555" y="808666"/>
                    <a:pt x="865574" y="812800"/>
                    <a:pt x="855166" y="812800"/>
                  </a:cubicBezTo>
                  <a:lnTo>
                    <a:pt x="39241" y="812800"/>
                  </a:lnTo>
                  <a:cubicBezTo>
                    <a:pt x="28833" y="812800"/>
                    <a:pt x="18852" y="808666"/>
                    <a:pt x="11493" y="801307"/>
                  </a:cubicBezTo>
                  <a:cubicBezTo>
                    <a:pt x="4134" y="793948"/>
                    <a:pt x="0" y="783967"/>
                    <a:pt x="0" y="773559"/>
                  </a:cubicBezTo>
                  <a:lnTo>
                    <a:pt x="0" y="39241"/>
                  </a:lnTo>
                  <a:cubicBezTo>
                    <a:pt x="0" y="28833"/>
                    <a:pt x="4134" y="18852"/>
                    <a:pt x="11493" y="11493"/>
                  </a:cubicBezTo>
                  <a:cubicBezTo>
                    <a:pt x="18852" y="4134"/>
                    <a:pt x="28833" y="0"/>
                    <a:pt x="39241" y="0"/>
                  </a:cubicBezTo>
                  <a:close/>
                </a:path>
              </a:pathLst>
            </a:custGeom>
            <a:blipFill>
              <a:blip r:embed="rId6"/>
              <a:stretch>
                <a:fillRect l="-8071" t="-22415" r="-11069" b="-30814"/>
              </a:stretch>
            </a:blipFill>
            <a:ln w="38100" cap="rnd">
              <a:solidFill>
                <a:srgbClr val="DCB75C"/>
              </a:solidFill>
              <a:prstDash val="solid"/>
              <a:round/>
            </a:ln>
          </p:spPr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78283" cy="10287000"/>
          </a:xfrm>
          <a:custGeom>
            <a:avLst/>
            <a:gdLst/>
            <a:ahLst/>
            <a:cxnLst/>
            <a:rect r="r" b="b" t="t" l="l"/>
            <a:pathLst>
              <a:path h="10287000" w="18278283">
                <a:moveTo>
                  <a:pt x="0" y="0"/>
                </a:moveTo>
                <a:lnTo>
                  <a:pt x="18278283" y="0"/>
                </a:lnTo>
                <a:lnTo>
                  <a:pt x="1827828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8909452" y="2520315"/>
            <a:ext cx="4446929" cy="3503738"/>
            <a:chOff x="0" y="0"/>
            <a:chExt cx="915143" cy="72104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915143" cy="721042"/>
            </a:xfrm>
            <a:custGeom>
              <a:avLst/>
              <a:gdLst/>
              <a:ahLst/>
              <a:cxnLst/>
              <a:rect r="r" b="b" t="t" l="l"/>
              <a:pathLst>
                <a:path h="721042" w="915143">
                  <a:moveTo>
                    <a:pt x="40042" y="0"/>
                  </a:moveTo>
                  <a:lnTo>
                    <a:pt x="875101" y="0"/>
                  </a:lnTo>
                  <a:cubicBezTo>
                    <a:pt x="885721" y="0"/>
                    <a:pt x="895906" y="4219"/>
                    <a:pt x="903415" y="11728"/>
                  </a:cubicBezTo>
                  <a:cubicBezTo>
                    <a:pt x="910924" y="19237"/>
                    <a:pt x="915143" y="29422"/>
                    <a:pt x="915143" y="40042"/>
                  </a:cubicBezTo>
                  <a:lnTo>
                    <a:pt x="915143" y="681000"/>
                  </a:lnTo>
                  <a:cubicBezTo>
                    <a:pt x="915143" y="691619"/>
                    <a:pt x="910924" y="701804"/>
                    <a:pt x="903415" y="709314"/>
                  </a:cubicBezTo>
                  <a:cubicBezTo>
                    <a:pt x="895906" y="716823"/>
                    <a:pt x="885721" y="721042"/>
                    <a:pt x="875101" y="721042"/>
                  </a:cubicBezTo>
                  <a:lnTo>
                    <a:pt x="40042" y="721042"/>
                  </a:lnTo>
                  <a:cubicBezTo>
                    <a:pt x="29422" y="721042"/>
                    <a:pt x="19237" y="716823"/>
                    <a:pt x="11728" y="709314"/>
                  </a:cubicBezTo>
                  <a:cubicBezTo>
                    <a:pt x="4219" y="701804"/>
                    <a:pt x="0" y="691619"/>
                    <a:pt x="0" y="681000"/>
                  </a:cubicBezTo>
                  <a:lnTo>
                    <a:pt x="0" y="40042"/>
                  </a:lnTo>
                  <a:cubicBezTo>
                    <a:pt x="0" y="29422"/>
                    <a:pt x="4219" y="19237"/>
                    <a:pt x="11728" y="11728"/>
                  </a:cubicBezTo>
                  <a:cubicBezTo>
                    <a:pt x="19237" y="4219"/>
                    <a:pt x="29422" y="0"/>
                    <a:pt x="40042" y="0"/>
                  </a:cubicBezTo>
                  <a:close/>
                </a:path>
              </a:pathLst>
            </a:custGeom>
            <a:blipFill>
              <a:blip r:embed="rId3"/>
              <a:stretch>
                <a:fillRect l="-2514" t="0" r="-2514" b="0"/>
              </a:stretch>
            </a:blipFill>
            <a:ln w="38100" cap="rnd">
              <a:solidFill>
                <a:srgbClr val="DBB24E"/>
              </a:solidFill>
              <a:prstDash val="solid"/>
              <a:round/>
            </a:ln>
          </p:spPr>
        </p:sp>
      </p:grpSp>
      <p:grpSp>
        <p:nvGrpSpPr>
          <p:cNvPr name="Group 5" id="5"/>
          <p:cNvGrpSpPr/>
          <p:nvPr/>
        </p:nvGrpSpPr>
        <p:grpSpPr>
          <a:xfrm rot="0">
            <a:off x="13472868" y="2520315"/>
            <a:ext cx="4446929" cy="3503738"/>
            <a:chOff x="0" y="0"/>
            <a:chExt cx="915143" cy="72104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915143" cy="721042"/>
            </a:xfrm>
            <a:custGeom>
              <a:avLst/>
              <a:gdLst/>
              <a:ahLst/>
              <a:cxnLst/>
              <a:rect r="r" b="b" t="t" l="l"/>
              <a:pathLst>
                <a:path h="721042" w="915143">
                  <a:moveTo>
                    <a:pt x="40042" y="0"/>
                  </a:moveTo>
                  <a:lnTo>
                    <a:pt x="875101" y="0"/>
                  </a:lnTo>
                  <a:cubicBezTo>
                    <a:pt x="885721" y="0"/>
                    <a:pt x="895906" y="4219"/>
                    <a:pt x="903415" y="11728"/>
                  </a:cubicBezTo>
                  <a:cubicBezTo>
                    <a:pt x="910924" y="19237"/>
                    <a:pt x="915143" y="29422"/>
                    <a:pt x="915143" y="40042"/>
                  </a:cubicBezTo>
                  <a:lnTo>
                    <a:pt x="915143" y="681000"/>
                  </a:lnTo>
                  <a:cubicBezTo>
                    <a:pt x="915143" y="691619"/>
                    <a:pt x="910924" y="701804"/>
                    <a:pt x="903415" y="709314"/>
                  </a:cubicBezTo>
                  <a:cubicBezTo>
                    <a:pt x="895906" y="716823"/>
                    <a:pt x="885721" y="721042"/>
                    <a:pt x="875101" y="721042"/>
                  </a:cubicBezTo>
                  <a:lnTo>
                    <a:pt x="40042" y="721042"/>
                  </a:lnTo>
                  <a:cubicBezTo>
                    <a:pt x="29422" y="721042"/>
                    <a:pt x="19237" y="716823"/>
                    <a:pt x="11728" y="709314"/>
                  </a:cubicBezTo>
                  <a:cubicBezTo>
                    <a:pt x="4219" y="701804"/>
                    <a:pt x="0" y="691619"/>
                    <a:pt x="0" y="681000"/>
                  </a:cubicBezTo>
                  <a:lnTo>
                    <a:pt x="0" y="40042"/>
                  </a:lnTo>
                  <a:cubicBezTo>
                    <a:pt x="0" y="29422"/>
                    <a:pt x="4219" y="19237"/>
                    <a:pt x="11728" y="11728"/>
                  </a:cubicBezTo>
                  <a:cubicBezTo>
                    <a:pt x="19237" y="4219"/>
                    <a:pt x="29422" y="0"/>
                    <a:pt x="40042" y="0"/>
                  </a:cubicBezTo>
                  <a:close/>
                </a:path>
              </a:pathLst>
            </a:custGeom>
            <a:blipFill>
              <a:blip r:embed="rId4"/>
              <a:stretch>
                <a:fillRect l="-2514" t="0" r="-2514" b="0"/>
              </a:stretch>
            </a:blipFill>
            <a:ln w="38100" cap="rnd">
              <a:solidFill>
                <a:srgbClr val="DBB24E"/>
              </a:solidFill>
              <a:prstDash val="solid"/>
              <a:round/>
            </a:ln>
          </p:spPr>
        </p:sp>
      </p:grpSp>
      <p:grpSp>
        <p:nvGrpSpPr>
          <p:cNvPr name="Group 7" id="7"/>
          <p:cNvGrpSpPr/>
          <p:nvPr/>
        </p:nvGrpSpPr>
        <p:grpSpPr>
          <a:xfrm rot="0">
            <a:off x="8909452" y="6191973"/>
            <a:ext cx="4446929" cy="3678904"/>
            <a:chOff x="0" y="0"/>
            <a:chExt cx="915143" cy="75709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915143" cy="757090"/>
            </a:xfrm>
            <a:custGeom>
              <a:avLst/>
              <a:gdLst/>
              <a:ahLst/>
              <a:cxnLst/>
              <a:rect r="r" b="b" t="t" l="l"/>
              <a:pathLst>
                <a:path h="757090" w="915143">
                  <a:moveTo>
                    <a:pt x="40042" y="0"/>
                  </a:moveTo>
                  <a:lnTo>
                    <a:pt x="875101" y="0"/>
                  </a:lnTo>
                  <a:cubicBezTo>
                    <a:pt x="885721" y="0"/>
                    <a:pt x="895906" y="4219"/>
                    <a:pt x="903415" y="11728"/>
                  </a:cubicBezTo>
                  <a:cubicBezTo>
                    <a:pt x="910924" y="19237"/>
                    <a:pt x="915143" y="29422"/>
                    <a:pt x="915143" y="40042"/>
                  </a:cubicBezTo>
                  <a:lnTo>
                    <a:pt x="915143" y="717048"/>
                  </a:lnTo>
                  <a:cubicBezTo>
                    <a:pt x="915143" y="727667"/>
                    <a:pt x="910924" y="737852"/>
                    <a:pt x="903415" y="745362"/>
                  </a:cubicBezTo>
                  <a:cubicBezTo>
                    <a:pt x="895906" y="752871"/>
                    <a:pt x="885721" y="757090"/>
                    <a:pt x="875101" y="757090"/>
                  </a:cubicBezTo>
                  <a:lnTo>
                    <a:pt x="40042" y="757090"/>
                  </a:lnTo>
                  <a:cubicBezTo>
                    <a:pt x="29422" y="757090"/>
                    <a:pt x="19237" y="752871"/>
                    <a:pt x="11728" y="745362"/>
                  </a:cubicBezTo>
                  <a:cubicBezTo>
                    <a:pt x="4219" y="737852"/>
                    <a:pt x="0" y="727667"/>
                    <a:pt x="0" y="717048"/>
                  </a:cubicBezTo>
                  <a:lnTo>
                    <a:pt x="0" y="40042"/>
                  </a:lnTo>
                  <a:cubicBezTo>
                    <a:pt x="0" y="29422"/>
                    <a:pt x="4219" y="19237"/>
                    <a:pt x="11728" y="11728"/>
                  </a:cubicBezTo>
                  <a:cubicBezTo>
                    <a:pt x="19237" y="4219"/>
                    <a:pt x="29422" y="0"/>
                    <a:pt x="40042" y="0"/>
                  </a:cubicBezTo>
                  <a:close/>
                </a:path>
              </a:pathLst>
            </a:custGeom>
            <a:blipFill>
              <a:blip r:embed="rId5"/>
              <a:stretch>
                <a:fillRect l="-5140" t="0" r="-5140" b="0"/>
              </a:stretch>
            </a:blipFill>
            <a:ln w="38100" cap="rnd">
              <a:solidFill>
                <a:srgbClr val="DBB24E"/>
              </a:solidFill>
              <a:prstDash val="solid"/>
              <a:round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13472868" y="6191973"/>
            <a:ext cx="4446929" cy="3678904"/>
            <a:chOff x="0" y="0"/>
            <a:chExt cx="915143" cy="75709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915143" cy="757090"/>
            </a:xfrm>
            <a:custGeom>
              <a:avLst/>
              <a:gdLst/>
              <a:ahLst/>
              <a:cxnLst/>
              <a:rect r="r" b="b" t="t" l="l"/>
              <a:pathLst>
                <a:path h="757090" w="915143">
                  <a:moveTo>
                    <a:pt x="40042" y="0"/>
                  </a:moveTo>
                  <a:lnTo>
                    <a:pt x="875101" y="0"/>
                  </a:lnTo>
                  <a:cubicBezTo>
                    <a:pt x="885721" y="0"/>
                    <a:pt x="895906" y="4219"/>
                    <a:pt x="903415" y="11728"/>
                  </a:cubicBezTo>
                  <a:cubicBezTo>
                    <a:pt x="910924" y="19237"/>
                    <a:pt x="915143" y="29422"/>
                    <a:pt x="915143" y="40042"/>
                  </a:cubicBezTo>
                  <a:lnTo>
                    <a:pt x="915143" y="717048"/>
                  </a:lnTo>
                  <a:cubicBezTo>
                    <a:pt x="915143" y="727667"/>
                    <a:pt x="910924" y="737852"/>
                    <a:pt x="903415" y="745362"/>
                  </a:cubicBezTo>
                  <a:cubicBezTo>
                    <a:pt x="895906" y="752871"/>
                    <a:pt x="885721" y="757090"/>
                    <a:pt x="875101" y="757090"/>
                  </a:cubicBezTo>
                  <a:lnTo>
                    <a:pt x="40042" y="757090"/>
                  </a:lnTo>
                  <a:cubicBezTo>
                    <a:pt x="29422" y="757090"/>
                    <a:pt x="19237" y="752871"/>
                    <a:pt x="11728" y="745362"/>
                  </a:cubicBezTo>
                  <a:cubicBezTo>
                    <a:pt x="4219" y="737852"/>
                    <a:pt x="0" y="727667"/>
                    <a:pt x="0" y="717048"/>
                  </a:cubicBezTo>
                  <a:lnTo>
                    <a:pt x="0" y="40042"/>
                  </a:lnTo>
                  <a:cubicBezTo>
                    <a:pt x="0" y="29422"/>
                    <a:pt x="4219" y="19237"/>
                    <a:pt x="11728" y="11728"/>
                  </a:cubicBezTo>
                  <a:cubicBezTo>
                    <a:pt x="19237" y="4219"/>
                    <a:pt x="29422" y="0"/>
                    <a:pt x="40042" y="0"/>
                  </a:cubicBezTo>
                  <a:close/>
                </a:path>
              </a:pathLst>
            </a:custGeom>
            <a:blipFill>
              <a:blip r:embed="rId6"/>
              <a:stretch>
                <a:fillRect l="-5140" t="0" r="-5140" b="0"/>
              </a:stretch>
            </a:blipFill>
            <a:ln w="38100" cap="rnd">
              <a:solidFill>
                <a:srgbClr val="DBB24E"/>
              </a:solidFill>
              <a:prstDash val="solid"/>
              <a:round/>
            </a:ln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DAHQ8X-NJXA</dc:identifier>
  <dcterms:modified xsi:type="dcterms:W3CDTF">2011-08-01T06:04:30Z</dcterms:modified>
  <cp:revision>1</cp:revision>
</cp:coreProperties>
</file>